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diagrams/data17.xml" ContentType="application/vnd.openxmlformats-officedocument.drawingml.diagramData+xml"/>
  <Override PartName="/ppt/diagrams/colors22.xml" ContentType="application/vnd.openxmlformats-officedocument.drawingml.diagramColors+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diagrams/data24.xml" ContentType="application/vnd.openxmlformats-officedocument.drawingml.diagramData+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diagrams/quickStyle17.xml" ContentType="application/vnd.openxmlformats-officedocument.drawingml.diagramStyle+xml"/>
  <Override PartName="/ppt/diagrams/data20.xml" ContentType="application/vnd.openxmlformats-officedocument.drawingml.diagramData+xml"/>
  <Override PartName="/ppt/diagrams/drawing18.xml" ContentType="application/vnd.ms-office.drawingml.diagramDrawing+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17.xml" ContentType="application/vnd.openxmlformats-officedocument.drawingml.diagramLayout+xml"/>
  <Override PartName="/ppt/diagrams/quickStyle24.xml" ContentType="application/vnd.openxmlformats-officedocument.drawingml.diagramStyle+xml"/>
  <Override PartName="/ppt/diagrams/drawing25.xml" ContentType="application/vnd.ms-office.drawingml.diagramDrawing+xml"/>
  <Override PartName="/ppt/diagrams/colors8.xml" ContentType="application/vnd.openxmlformats-officedocument.drawingml.diagramColors+xml"/>
  <Override PartName="/ppt/diagrams/quickStyle13.xml" ContentType="application/vnd.openxmlformats-officedocument.drawingml.diagramStyle+xml"/>
  <Override PartName="/ppt/diagrams/drawing14.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layout13.xml" ContentType="application/vnd.openxmlformats-officedocument.drawingml.diagramLayout+xml"/>
  <Override PartName="/ppt/diagrams/quickStyle20.xml" ContentType="application/vnd.openxmlformats-officedocument.drawingml.diagramStyle+xml"/>
  <Override PartName="/ppt/diagrams/layout24.xml" ContentType="application/vnd.openxmlformats-officedocument.drawingml.diagramLayout+xml"/>
  <Override PartName="/ppt/diagrams/drawing7.xml" ContentType="application/vnd.ms-office.drawingml.diagramDrawing+xml"/>
  <Override PartName="/ppt/diagrams/drawing21.xml" ContentType="application/vnd.ms-office.drawingml.diagramDrawing+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colors16.xml" ContentType="application/vnd.openxmlformats-officedocument.drawingml.diagramColors+xml"/>
  <Override PartName="/ppt/diagrams/data18.xml" ContentType="application/vnd.openxmlformats-officedocument.drawingml.diagramData+xml"/>
  <Override PartName="/ppt/diagrams/drawing10.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diagrams/colors12.xml" ContentType="application/vnd.openxmlformats-officedocument.drawingml.diagramColors+xml"/>
  <Override PartName="/ppt/diagrams/layout20.xml" ContentType="application/vnd.openxmlformats-officedocument.drawingml.diagramLayout+xml"/>
  <Override PartName="/ppt/diagrams/colors23.xml" ContentType="application/vnd.openxmlformats-officedocument.drawingml.diagramColors+xml"/>
  <Default Extension="png" ContentType="image/png"/>
  <Override PartName="/ppt/diagrams/data25.xml" ContentType="application/vnd.openxmlformats-officedocument.drawingml.diagramData+xml"/>
  <Override PartName="/ppt/diagrams/drawing3.xml" ContentType="application/vnd.ms-office.drawingml.diagramDrawing+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diagrams/data21.xml" ContentType="application/vnd.openxmlformats-officedocument.drawingml.diagramData+xml"/>
  <Override PartName="/ppt/diagrams/drawing19.xml" ContentType="application/vnd.ms-office.drawingml.diagramDrawing+xml"/>
  <Override PartName="/ppt/presentation.xml" ContentType="application/vnd.openxmlformats-officedocument.presentationml.presentation.main+xml"/>
  <Override PartName="/ppt/slides/slide22.xml" ContentType="application/vnd.openxmlformats-officedocument.presentationml.slide+xml"/>
  <Override PartName="/ppt/diagrams/layout6.xml" ContentType="application/vnd.openxmlformats-officedocument.drawingml.diagramLayout+xml"/>
  <Override PartName="/ppt/diagrams/data10.xml" ContentType="application/vnd.openxmlformats-officedocument.drawingml.diagramData+xml"/>
  <Override PartName="/ppt/diagrams/quickStyle18.xml" ContentType="application/vnd.openxmlformats-officedocument.drawingml.diagramStyle+xml"/>
  <Override PartName="/docProps/app.xml" ContentType="application/vnd.openxmlformats-officedocument.extended-properties+xml"/>
  <Override PartName="/ppt/slides/slide11.xml" ContentType="application/vnd.openxmlformats-officedocument.presentationml.slide+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layout18.xml" ContentType="application/vnd.openxmlformats-officedocument.drawingml.diagramLayout+xml"/>
  <Override PartName="/ppt/diagrams/quickStyle25.xml" ContentType="application/vnd.openxmlformats-officedocument.drawingml.diagramStyle+xml"/>
  <Override PartName="/ppt/diagrams/drawing15.xml" ContentType="application/vnd.ms-office.drawingml.diagramDrawing+xml"/>
  <Override PartName="/ppt/diagrams/drawing26.xml" ContentType="application/vnd.ms-office.drawingml.diagramDrawing+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25.xml" ContentType="application/vnd.openxmlformats-officedocument.drawingml.diagramLayout+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layout14.xml" ContentType="application/vnd.openxmlformats-officedocument.drawingml.diagramLayout+xml"/>
  <Override PartName="/ppt/diagrams/colors17.xml" ContentType="application/vnd.openxmlformats-officedocument.drawingml.diagramColors+xml"/>
  <Override PartName="/ppt/diagrams/quickStyle21.xml" ContentType="application/vnd.openxmlformats-officedocument.drawingml.diagramStyle+xml"/>
  <Override PartName="/ppt/diagrams/drawing11.xml" ContentType="application/vnd.ms-office.drawingml.diagramDrawing+xml"/>
  <Override PartName="/ppt/diagrams/drawing22.xml" ContentType="application/vnd.ms-office.drawingml.diagramDrawing+xml"/>
  <Override PartName="/ppt/diagrams/data19.xml" ContentType="application/vnd.openxmlformats-officedocument.drawingml.diagramData+xml"/>
  <Override PartName="/ppt/diagrams/layout21.xml" ContentType="application/vnd.openxmlformats-officedocument.drawingml.diagramLayout+xml"/>
  <Override PartName="/ppt/diagrams/colors24.xml" ContentType="application/vnd.openxmlformats-officedocument.drawingml.diagramColors+xml"/>
  <Override PartName="/docProps/core.xml" ContentType="application/vnd.openxmlformats-package.core-properties+xml"/>
  <Override PartName="/ppt/diagrams/drawing4.xml" ContentType="application/vnd.ms-office.drawingml.diagramDrawing+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diagrams/data26.xml" ContentType="application/vnd.openxmlformats-officedocument.drawingml.diagramData+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diagrams/data15.xml" ContentType="application/vnd.openxmlformats-officedocument.drawingml.diagramData+xml"/>
  <Override PartName="/ppt/diagrams/colors20.xml" ContentType="application/vnd.openxmlformats-officedocument.drawingml.diagramColors+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diagrams/data11.xml" ContentType="application/vnd.openxmlformats-officedocument.drawingml.diagramData+xml"/>
  <Override PartName="/ppt/diagrams/quickStyle19.xml" ContentType="application/vnd.openxmlformats-officedocument.drawingml.diagramStyle+xml"/>
  <Override PartName="/ppt/diagrams/data22.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diagrams/quickStyle26.xml" ContentType="application/vnd.openxmlformats-officedocument.drawingml.diagramStyl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layout19.xml" ContentType="application/vnd.openxmlformats-officedocument.drawingml.diagramLayout+xml"/>
  <Override PartName="/ppt/diagrams/drawing16.xml" ContentType="application/vnd.ms-office.drawingml.diagramDrawing+xml"/>
  <Override PartName="/ppt/diagrams/layout3.xml" ContentType="application/vnd.openxmlformats-officedocument.drawingml.diagramLayout+xml"/>
  <Override PartName="/ppt/diagrams/data4.xml" ContentType="application/vnd.openxmlformats-officedocument.drawingml.diagramData+xml"/>
  <Override PartName="/ppt/diagrams/layout15.xml" ContentType="application/vnd.openxmlformats-officedocument.drawingml.diagramLayout+xml"/>
  <Override PartName="/ppt/diagrams/quickStyle22.xml" ContentType="application/vnd.openxmlformats-officedocument.drawingml.diagramStyle+xml"/>
  <Override PartName="/ppt/diagrams/layout26.xml" ContentType="application/vnd.openxmlformats-officedocument.drawingml.diagramLayout+xml"/>
  <Override PartName="/ppt/diagrams/drawing23.xml" ContentType="application/vnd.ms-office.drawingml.diagramDrawing+xml"/>
  <Override PartName="/ppt/diagrams/drawing9.xml" ContentType="application/vnd.ms-office.drawingml.diagramDrawing+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colors18.xml" ContentType="application/vnd.openxmlformats-officedocument.drawingml.diagramColors+xml"/>
  <Override PartName="/ppt/diagrams/drawing12.xml" ContentType="application/vnd.ms-office.drawingml.diagramDrawing+xml"/>
  <Override PartName="/ppt/slides/slide7.xml" ContentType="application/vnd.openxmlformats-officedocument.presentationml.slide+xml"/>
  <Override PartName="/ppt/slideLayouts/slideLayout9.xml" ContentType="application/vnd.openxmlformats-officedocument.presentationml.slideLayout+xml"/>
  <Override PartName="/ppt/diagrams/layout11.xml" ContentType="application/vnd.openxmlformats-officedocument.drawingml.diagramLayout+xml"/>
  <Override PartName="/ppt/diagrams/colors14.xml" ContentType="application/vnd.openxmlformats-officedocument.drawingml.diagramColors+xml"/>
  <Override PartName="/ppt/diagrams/layout22.xml" ContentType="application/vnd.openxmlformats-officedocument.drawingml.diagramLayout+xml"/>
  <Override PartName="/ppt/diagrams/colors25.xml" ContentType="application/vnd.openxmlformats-officedocument.drawingml.diagramColors+xml"/>
  <Override PartName="/ppt/diagrams/drawing5.xml" ContentType="application/vnd.ms-office.drawingml.diagramDrawing+xml"/>
  <Override PartName="/ppt/slides/slide28.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diagrams/colors10.xml" ContentType="application/vnd.openxmlformats-officedocument.drawingml.diagramColors+xml"/>
  <Override PartName="/ppt/diagrams/colors21.xml" ContentType="application/vnd.openxmlformats-officedocument.drawingml.diagramColors+xml"/>
  <Override PartName="/ppt/diagrams/data23.xml" ContentType="application/vnd.openxmlformats-officedocument.drawingml.diagramData+xml"/>
  <Override PartName="/ppt/diagrams/drawing1.xml" ContentType="application/vnd.ms-office.drawingml.diagramDrawing+xml"/>
  <Override PartName="/ppt/slides/slide24.xml" ContentType="application/vnd.openxmlformats-officedocument.presentationml.slide+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slides/slide1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diagrams/quickStyle16.xml" ContentType="application/vnd.openxmlformats-officedocument.drawingml.diagramStyle+xml"/>
  <Override PartName="/ppt/diagrams/drawing17.xml" ContentType="application/vnd.ms-office.drawingml.diagramDrawing+xml"/>
  <Override PartName="/ppt/slides/slide20.xml" ContentType="application/vnd.openxmlformats-officedocument.presentationml.slide+xml"/>
  <Override PartName="/ppt/diagrams/layout4.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layout16.xml" ContentType="application/vnd.openxmlformats-officedocument.drawingml.diagramLayout+xml"/>
  <Override PartName="/ppt/diagrams/colors19.xml" ContentType="application/vnd.openxmlformats-officedocument.drawingml.diagramColors+xml"/>
  <Override PartName="/ppt/diagrams/quickStyle23.xml" ContentType="application/vnd.openxmlformats-officedocument.drawingml.diagramStyle+xml"/>
  <Override PartName="/ppt/diagrams/drawing24.xml" ContentType="application/vnd.ms-office.drawingml.diagramDrawing+xml"/>
  <Override PartName="/ppt/diagrams/drawing13.xml" ContentType="application/vnd.ms-office.drawingml.diagramDrawing+xml"/>
  <Override PartName="/ppt/diagrams/layout23.xml" ContentType="application/vnd.openxmlformats-officedocument.drawingml.diagramLayout+xml"/>
  <Override PartName="/ppt/diagrams/colors26.xml" ContentType="application/vnd.openxmlformats-officedocument.drawingml.diagramColors+xml"/>
  <Override PartName="/ppt/diagrams/drawing20.xml" ContentType="application/vnd.ms-office.drawingml.diagramDrawing+xml"/>
  <Override PartName="/ppt/diagrams/drawing6.xml" ContentType="application/vnd.ms-office.drawingml.diagramDrawing+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6"/>
  </p:notesMasterIdLst>
  <p:sldIdLst>
    <p:sldId id="293" r:id="rId2"/>
    <p:sldId id="257" r:id="rId3"/>
    <p:sldId id="258" r:id="rId4"/>
    <p:sldId id="260" r:id="rId5"/>
    <p:sldId id="294" r:id="rId6"/>
    <p:sldId id="295" r:id="rId7"/>
    <p:sldId id="259" r:id="rId8"/>
    <p:sldId id="261" r:id="rId9"/>
    <p:sldId id="262" r:id="rId10"/>
    <p:sldId id="263" r:id="rId11"/>
    <p:sldId id="264" r:id="rId12"/>
    <p:sldId id="265" r:id="rId13"/>
    <p:sldId id="266"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97" r:id="rId30"/>
    <p:sldId id="283" r:id="rId31"/>
    <p:sldId id="298" r:id="rId32"/>
    <p:sldId id="284" r:id="rId33"/>
    <p:sldId id="290" r:id="rId34"/>
    <p:sldId id="296"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p:scale>
          <a:sx n="76" d="100"/>
          <a:sy n="76" d="100"/>
        </p:scale>
        <p:origin x="-468" y="234"/>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4A302FB-E776-4783-BC74-DEAC0DA952F6}" type="doc">
      <dgm:prSet loTypeId="urn:microsoft.com/office/officeart/2005/8/layout/orgChart1" loCatId="hierarchy" qsTypeId="urn:microsoft.com/office/officeart/2005/8/quickstyle/3d3" qsCatId="3D" csTypeId="urn:microsoft.com/office/officeart/2005/8/colors/colorful4" csCatId="colorful" phldr="1"/>
      <dgm:spPr/>
      <dgm:t>
        <a:bodyPr/>
        <a:lstStyle/>
        <a:p>
          <a:endParaRPr lang="en-US"/>
        </a:p>
      </dgm:t>
    </dgm:pt>
    <dgm:pt modelId="{31E982E0-9743-4C64-9FC4-8514C1C84CD5}">
      <dgm:prSet phldrT="[Text]" custT="1"/>
      <dgm:spPr/>
      <dgm:t>
        <a:bodyPr/>
        <a:lstStyle/>
        <a:p>
          <a:r>
            <a:rPr lang="en-US" sz="2400" b="1" dirty="0">
              <a:solidFill>
                <a:srgbClr val="C00000"/>
              </a:solidFill>
              <a:latin typeface="Times New Roman" panose="02020603050405020304" pitchFamily="18" charset="0"/>
              <a:cs typeface="Times New Roman" panose="02020603050405020304" pitchFamily="18" charset="0"/>
            </a:rPr>
            <a:t>NGỮ VĂN</a:t>
          </a:r>
        </a:p>
      </dgm:t>
    </dgm:pt>
    <dgm:pt modelId="{C955093F-3C55-4F6E-A0B6-49DCB24CB716}" type="parTrans" cxnId="{10C95F34-347A-4800-B2AA-D524E10D89EB}">
      <dgm:prSet/>
      <dgm:spPr/>
      <dgm:t>
        <a:bodyPr/>
        <a:lstStyle/>
        <a:p>
          <a:endParaRPr lang="en-US"/>
        </a:p>
      </dgm:t>
    </dgm:pt>
    <dgm:pt modelId="{726185C2-6F14-4737-9103-AA65735725A9}" type="sibTrans" cxnId="{10C95F34-347A-4800-B2AA-D524E10D89EB}">
      <dgm:prSet/>
      <dgm:spPr/>
      <dgm:t>
        <a:bodyPr/>
        <a:lstStyle/>
        <a:p>
          <a:endParaRPr lang="en-US"/>
        </a:p>
      </dgm:t>
    </dgm:pt>
    <dgm:pt modelId="{643E8DC3-524C-46DB-9590-DA81AB76D332}" type="asst">
      <dgm:prSet phldrT="[Text]" custT="1"/>
      <dgm:spPr/>
      <dgm:t>
        <a:bodyPr/>
        <a:lstStyle/>
        <a:p>
          <a:r>
            <a:rPr lang="en-US" sz="2400" b="1" i="1" dirty="0" err="1">
              <a:solidFill>
                <a:srgbClr val="0070C0"/>
              </a:solidFill>
              <a:latin typeface="Times New Roman" panose="02020603050405020304" pitchFamily="18" charset="0"/>
              <a:cs typeface="Times New Roman" panose="02020603050405020304" pitchFamily="18" charset="0"/>
            </a:rPr>
            <a:t>Giáo</a:t>
          </a:r>
          <a:r>
            <a:rPr lang="en-US" sz="2400" b="1" i="1" dirty="0">
              <a:solidFill>
                <a:srgbClr val="0070C0"/>
              </a:solidFill>
              <a:latin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cs typeface="Times New Roman" panose="02020603050405020304" pitchFamily="18" charset="0"/>
            </a:rPr>
            <a:t>dục</a:t>
          </a:r>
          <a:r>
            <a:rPr lang="en-US" sz="2400" b="1" i="1" dirty="0">
              <a:solidFill>
                <a:srgbClr val="0070C0"/>
              </a:solidFill>
              <a:latin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cs typeface="Times New Roman" panose="02020603050405020304" pitchFamily="18" charset="0"/>
            </a:rPr>
            <a:t>ngôn</a:t>
          </a:r>
          <a:r>
            <a:rPr lang="en-US" sz="2400" b="1" i="1" dirty="0">
              <a:solidFill>
                <a:srgbClr val="0070C0"/>
              </a:solidFill>
              <a:latin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cs typeface="Times New Roman" panose="02020603050405020304" pitchFamily="18" charset="0"/>
            </a:rPr>
            <a:t>ngữ</a:t>
          </a:r>
          <a:r>
            <a:rPr lang="en-US" sz="2400" b="1" i="1" dirty="0">
              <a:solidFill>
                <a:srgbClr val="0070C0"/>
              </a:solidFill>
              <a:latin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cs typeface="Times New Roman" panose="02020603050405020304" pitchFamily="18" charset="0"/>
            </a:rPr>
            <a:t>và</a:t>
          </a:r>
          <a:r>
            <a:rPr lang="en-US" sz="2400" b="1" i="1" dirty="0">
              <a:solidFill>
                <a:srgbClr val="0070C0"/>
              </a:solidFill>
              <a:latin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cs typeface="Times New Roman" panose="02020603050405020304" pitchFamily="18" charset="0"/>
            </a:rPr>
            <a:t>văn</a:t>
          </a:r>
          <a:r>
            <a:rPr lang="en-US" sz="2400" b="1" i="1" dirty="0">
              <a:solidFill>
                <a:srgbClr val="0070C0"/>
              </a:solidFill>
              <a:latin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cs typeface="Times New Roman" panose="02020603050405020304" pitchFamily="18" charset="0"/>
            </a:rPr>
            <a:t>học</a:t>
          </a:r>
          <a:endParaRPr lang="en-US" sz="2400" b="1" i="1" dirty="0">
            <a:solidFill>
              <a:srgbClr val="0070C0"/>
            </a:solidFill>
            <a:latin typeface="Times New Roman" panose="02020603050405020304" pitchFamily="18" charset="0"/>
            <a:cs typeface="Times New Roman" panose="02020603050405020304" pitchFamily="18" charset="0"/>
          </a:endParaRPr>
        </a:p>
      </dgm:t>
    </dgm:pt>
    <dgm:pt modelId="{B660C8AA-D18F-445F-B10B-1BC6364DFD1D}" type="parTrans" cxnId="{24379E40-82B4-44FD-BFA3-E81BC14FEF3B}">
      <dgm:prSet/>
      <dgm:spPr/>
      <dgm:t>
        <a:bodyPr/>
        <a:lstStyle/>
        <a:p>
          <a:endParaRPr lang="en-US"/>
        </a:p>
      </dgm:t>
    </dgm:pt>
    <dgm:pt modelId="{D02F4A0C-3BA8-4476-AD7B-8AD2459EB01A}" type="sibTrans" cxnId="{24379E40-82B4-44FD-BFA3-E81BC14FEF3B}">
      <dgm:prSet/>
      <dgm:spPr/>
      <dgm:t>
        <a:bodyPr/>
        <a:lstStyle/>
        <a:p>
          <a:endParaRPr lang="en-US"/>
        </a:p>
      </dgm:t>
    </dgm:pt>
    <dgm:pt modelId="{C60B42A0-F4A8-494F-90BA-EEB413666FC8}">
      <dgm:prSet phldrT="[Text]" custT="1"/>
      <dgm:spPr/>
      <dgm:t>
        <a:bodyPr/>
        <a:lstStyle/>
        <a:p>
          <a:r>
            <a:rPr lang="en-US" sz="2400" b="1" dirty="0" err="1">
              <a:solidFill>
                <a:srgbClr val="0070C0"/>
              </a:solidFill>
              <a:latin typeface="Times New Roman" panose="02020603050405020304" pitchFamily="18" charset="0"/>
              <a:cs typeface="Times New Roman" panose="02020603050405020304" pitchFamily="18" charset="0"/>
            </a:rPr>
            <a:t>Tiểu</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học</a:t>
          </a:r>
          <a:endParaRPr lang="en-US" sz="2400" b="1" dirty="0">
            <a:solidFill>
              <a:srgbClr val="0070C0"/>
            </a:solidFill>
            <a:latin typeface="Times New Roman" panose="02020603050405020304" pitchFamily="18" charset="0"/>
            <a:cs typeface="Times New Roman" panose="02020603050405020304" pitchFamily="18" charset="0"/>
          </a:endParaRPr>
        </a:p>
        <a:p>
          <a:r>
            <a:rPr lang="en-US" sz="2400" b="1" dirty="0">
              <a:solidFill>
                <a:srgbClr val="0070C0"/>
              </a:solidFill>
              <a:latin typeface="Times New Roman" panose="02020603050405020304" pitchFamily="18" charset="0"/>
              <a:cs typeface="Times New Roman" panose="02020603050405020304" pitchFamily="18" charset="0"/>
            </a:rPr>
            <a:t>TIẾNG VIỆT</a:t>
          </a:r>
        </a:p>
      </dgm:t>
    </dgm:pt>
    <dgm:pt modelId="{2D9AFDAC-623A-45EA-BFF9-431584BDF49B}" type="parTrans" cxnId="{E666D9DF-3B2E-434D-96D5-04BBC8097304}">
      <dgm:prSet/>
      <dgm:spPr/>
      <dgm:t>
        <a:bodyPr/>
        <a:lstStyle/>
        <a:p>
          <a:endParaRPr lang="en-US"/>
        </a:p>
      </dgm:t>
    </dgm:pt>
    <dgm:pt modelId="{763B395E-79E9-4243-A99E-D6746D754045}" type="sibTrans" cxnId="{E666D9DF-3B2E-434D-96D5-04BBC8097304}">
      <dgm:prSet/>
      <dgm:spPr/>
      <dgm:t>
        <a:bodyPr/>
        <a:lstStyle/>
        <a:p>
          <a:endParaRPr lang="en-US"/>
        </a:p>
      </dgm:t>
    </dgm:pt>
    <dgm:pt modelId="{A214EB1A-91D2-4018-BD1B-5D0E285E5638}">
      <dgm:prSet phldrT="[Text]" custT="1"/>
      <dgm:spPr/>
      <dgm:t>
        <a:bodyPr/>
        <a:lstStyle/>
        <a:p>
          <a:r>
            <a:rPr lang="en-US" sz="2400" b="1" dirty="0">
              <a:solidFill>
                <a:srgbClr val="0070C0"/>
              </a:solidFill>
              <a:latin typeface="Times New Roman" panose="02020603050405020304" pitchFamily="18" charset="0"/>
              <a:cs typeface="Times New Roman" panose="02020603050405020304" pitchFamily="18" charset="0"/>
            </a:rPr>
            <a:t>THCS</a:t>
          </a:r>
        </a:p>
        <a:p>
          <a:r>
            <a:rPr lang="en-US" sz="2400" b="1" dirty="0">
              <a:solidFill>
                <a:srgbClr val="0070C0"/>
              </a:solidFill>
              <a:latin typeface="Times New Roman" panose="02020603050405020304" pitchFamily="18" charset="0"/>
              <a:cs typeface="Times New Roman" panose="02020603050405020304" pitchFamily="18" charset="0"/>
            </a:rPr>
            <a:t>NGỮ VĂN</a:t>
          </a:r>
        </a:p>
      </dgm:t>
    </dgm:pt>
    <dgm:pt modelId="{DF7144F0-3B98-4C3F-9611-4C351C36940A}" type="parTrans" cxnId="{D0494039-1B43-428D-B9B9-23AE8CB13128}">
      <dgm:prSet/>
      <dgm:spPr/>
      <dgm:t>
        <a:bodyPr/>
        <a:lstStyle/>
        <a:p>
          <a:endParaRPr lang="en-US"/>
        </a:p>
      </dgm:t>
    </dgm:pt>
    <dgm:pt modelId="{C71BC48B-AE12-49E1-9292-0D2636520CE3}" type="sibTrans" cxnId="{D0494039-1B43-428D-B9B9-23AE8CB13128}">
      <dgm:prSet/>
      <dgm:spPr/>
      <dgm:t>
        <a:bodyPr/>
        <a:lstStyle/>
        <a:p>
          <a:endParaRPr lang="en-US"/>
        </a:p>
      </dgm:t>
    </dgm:pt>
    <dgm:pt modelId="{59F30C9D-0D75-4400-B520-220822441483}">
      <dgm:prSet phldrT="[Text]" custT="1"/>
      <dgm:spPr/>
      <dgm:t>
        <a:bodyPr/>
        <a:lstStyle/>
        <a:p>
          <a:r>
            <a:rPr lang="en-US" sz="2400" b="1" dirty="0">
              <a:solidFill>
                <a:srgbClr val="0070C0"/>
              </a:solidFill>
              <a:latin typeface="Times New Roman" panose="02020603050405020304" pitchFamily="18" charset="0"/>
              <a:cs typeface="Times New Roman" panose="02020603050405020304" pitchFamily="18" charset="0"/>
            </a:rPr>
            <a:t>THPT</a:t>
          </a:r>
        </a:p>
        <a:p>
          <a:r>
            <a:rPr lang="en-US" sz="2400" b="1" dirty="0">
              <a:solidFill>
                <a:srgbClr val="0070C0"/>
              </a:solidFill>
              <a:latin typeface="Times New Roman" panose="02020603050405020304" pitchFamily="18" charset="0"/>
              <a:cs typeface="Times New Roman" panose="02020603050405020304" pitchFamily="18" charset="0"/>
            </a:rPr>
            <a:t>NGỮ VĂN</a:t>
          </a:r>
          <a:endParaRPr lang="en-US" sz="2400" dirty="0">
            <a:latin typeface="Times New Roman" panose="02020603050405020304" pitchFamily="18" charset="0"/>
            <a:cs typeface="Times New Roman" panose="02020603050405020304" pitchFamily="18" charset="0"/>
          </a:endParaRPr>
        </a:p>
      </dgm:t>
    </dgm:pt>
    <dgm:pt modelId="{91C56FB0-3035-4433-95FD-ED3E638C2B42}" type="parTrans" cxnId="{26EC7547-B953-49E4-B168-ECC06F5EACD3}">
      <dgm:prSet/>
      <dgm:spPr/>
      <dgm:t>
        <a:bodyPr/>
        <a:lstStyle/>
        <a:p>
          <a:endParaRPr lang="en-US"/>
        </a:p>
      </dgm:t>
    </dgm:pt>
    <dgm:pt modelId="{2CEEB69F-57F5-4D52-89DD-74E366D9E7AB}" type="sibTrans" cxnId="{26EC7547-B953-49E4-B168-ECC06F5EACD3}">
      <dgm:prSet/>
      <dgm:spPr/>
      <dgm:t>
        <a:bodyPr/>
        <a:lstStyle/>
        <a:p>
          <a:endParaRPr lang="en-US"/>
        </a:p>
      </dgm:t>
    </dgm:pt>
    <dgm:pt modelId="{2303F1D2-27A2-433D-986A-A838B11D73E5}" type="pres">
      <dgm:prSet presAssocID="{64A302FB-E776-4783-BC74-DEAC0DA952F6}" presName="hierChild1" presStyleCnt="0">
        <dgm:presLayoutVars>
          <dgm:orgChart val="1"/>
          <dgm:chPref val="1"/>
          <dgm:dir/>
          <dgm:animOne val="branch"/>
          <dgm:animLvl val="lvl"/>
          <dgm:resizeHandles/>
        </dgm:presLayoutVars>
      </dgm:prSet>
      <dgm:spPr/>
      <dgm:t>
        <a:bodyPr/>
        <a:lstStyle/>
        <a:p>
          <a:endParaRPr lang="en-US"/>
        </a:p>
      </dgm:t>
    </dgm:pt>
    <dgm:pt modelId="{0BEC9723-C461-472D-9A92-A00117D23BDB}" type="pres">
      <dgm:prSet presAssocID="{31E982E0-9743-4C64-9FC4-8514C1C84CD5}" presName="hierRoot1" presStyleCnt="0">
        <dgm:presLayoutVars>
          <dgm:hierBranch val="init"/>
        </dgm:presLayoutVars>
      </dgm:prSet>
      <dgm:spPr/>
    </dgm:pt>
    <dgm:pt modelId="{A824ACB0-66FC-436C-9832-D5D5FE5DC96A}" type="pres">
      <dgm:prSet presAssocID="{31E982E0-9743-4C64-9FC4-8514C1C84CD5}" presName="rootComposite1" presStyleCnt="0"/>
      <dgm:spPr/>
    </dgm:pt>
    <dgm:pt modelId="{47B33FBE-8133-42E6-AB62-06D27D476B08}" type="pres">
      <dgm:prSet presAssocID="{31E982E0-9743-4C64-9FC4-8514C1C84CD5}" presName="rootText1" presStyleLbl="node0" presStyleIdx="0" presStyleCnt="1">
        <dgm:presLayoutVars>
          <dgm:chPref val="3"/>
        </dgm:presLayoutVars>
      </dgm:prSet>
      <dgm:spPr/>
      <dgm:t>
        <a:bodyPr/>
        <a:lstStyle/>
        <a:p>
          <a:endParaRPr lang="en-US"/>
        </a:p>
      </dgm:t>
    </dgm:pt>
    <dgm:pt modelId="{9CAD905D-8CAE-458D-A5D8-51FCDB63E7DF}" type="pres">
      <dgm:prSet presAssocID="{31E982E0-9743-4C64-9FC4-8514C1C84CD5}" presName="rootConnector1" presStyleLbl="node1" presStyleIdx="0" presStyleCnt="0"/>
      <dgm:spPr/>
      <dgm:t>
        <a:bodyPr/>
        <a:lstStyle/>
        <a:p>
          <a:endParaRPr lang="en-US"/>
        </a:p>
      </dgm:t>
    </dgm:pt>
    <dgm:pt modelId="{3A17D8C4-56E2-41F4-8A45-40019B2EEF58}" type="pres">
      <dgm:prSet presAssocID="{31E982E0-9743-4C64-9FC4-8514C1C84CD5}" presName="hierChild2" presStyleCnt="0"/>
      <dgm:spPr/>
    </dgm:pt>
    <dgm:pt modelId="{C67E0C11-2569-4203-8205-09209F89AA17}" type="pres">
      <dgm:prSet presAssocID="{2D9AFDAC-623A-45EA-BFF9-431584BDF49B}" presName="Name37" presStyleLbl="parChTrans1D2" presStyleIdx="0" presStyleCnt="4"/>
      <dgm:spPr/>
      <dgm:t>
        <a:bodyPr/>
        <a:lstStyle/>
        <a:p>
          <a:endParaRPr lang="en-US"/>
        </a:p>
      </dgm:t>
    </dgm:pt>
    <dgm:pt modelId="{2AD541CB-780D-476E-8143-46F0843B8982}" type="pres">
      <dgm:prSet presAssocID="{C60B42A0-F4A8-494F-90BA-EEB413666FC8}" presName="hierRoot2" presStyleCnt="0">
        <dgm:presLayoutVars>
          <dgm:hierBranch val="init"/>
        </dgm:presLayoutVars>
      </dgm:prSet>
      <dgm:spPr/>
    </dgm:pt>
    <dgm:pt modelId="{F20CF6A8-B710-4D3B-8AA6-41FA05EF7DDE}" type="pres">
      <dgm:prSet presAssocID="{C60B42A0-F4A8-494F-90BA-EEB413666FC8}" presName="rootComposite" presStyleCnt="0"/>
      <dgm:spPr/>
    </dgm:pt>
    <dgm:pt modelId="{AF5974DE-BBDE-4E9E-8E7E-9CA5983A94A3}" type="pres">
      <dgm:prSet presAssocID="{C60B42A0-F4A8-494F-90BA-EEB413666FC8}" presName="rootText" presStyleLbl="node2" presStyleIdx="0" presStyleCnt="3">
        <dgm:presLayoutVars>
          <dgm:chPref val="3"/>
        </dgm:presLayoutVars>
      </dgm:prSet>
      <dgm:spPr/>
      <dgm:t>
        <a:bodyPr/>
        <a:lstStyle/>
        <a:p>
          <a:endParaRPr lang="en-US"/>
        </a:p>
      </dgm:t>
    </dgm:pt>
    <dgm:pt modelId="{CC8AF83F-7395-4A08-A00D-CB907DB8CA47}" type="pres">
      <dgm:prSet presAssocID="{C60B42A0-F4A8-494F-90BA-EEB413666FC8}" presName="rootConnector" presStyleLbl="node2" presStyleIdx="0" presStyleCnt="3"/>
      <dgm:spPr/>
      <dgm:t>
        <a:bodyPr/>
        <a:lstStyle/>
        <a:p>
          <a:endParaRPr lang="en-US"/>
        </a:p>
      </dgm:t>
    </dgm:pt>
    <dgm:pt modelId="{3FB3BA04-0829-4120-90E9-C0C94B3C7944}" type="pres">
      <dgm:prSet presAssocID="{C60B42A0-F4A8-494F-90BA-EEB413666FC8}" presName="hierChild4" presStyleCnt="0"/>
      <dgm:spPr/>
    </dgm:pt>
    <dgm:pt modelId="{CE6657BD-9637-4D05-AA59-451F028FE681}" type="pres">
      <dgm:prSet presAssocID="{C60B42A0-F4A8-494F-90BA-EEB413666FC8}" presName="hierChild5" presStyleCnt="0"/>
      <dgm:spPr/>
    </dgm:pt>
    <dgm:pt modelId="{9E60ACC7-18D0-4C0F-B02A-F9451FD74420}" type="pres">
      <dgm:prSet presAssocID="{DF7144F0-3B98-4C3F-9611-4C351C36940A}" presName="Name37" presStyleLbl="parChTrans1D2" presStyleIdx="1" presStyleCnt="4"/>
      <dgm:spPr/>
      <dgm:t>
        <a:bodyPr/>
        <a:lstStyle/>
        <a:p>
          <a:endParaRPr lang="en-US"/>
        </a:p>
      </dgm:t>
    </dgm:pt>
    <dgm:pt modelId="{9054B23A-8D43-4A9D-B2C6-B6129249BBCB}" type="pres">
      <dgm:prSet presAssocID="{A214EB1A-91D2-4018-BD1B-5D0E285E5638}" presName="hierRoot2" presStyleCnt="0">
        <dgm:presLayoutVars>
          <dgm:hierBranch val="init"/>
        </dgm:presLayoutVars>
      </dgm:prSet>
      <dgm:spPr/>
    </dgm:pt>
    <dgm:pt modelId="{8071E8D7-E5D1-4DB5-AD45-9584F4A94811}" type="pres">
      <dgm:prSet presAssocID="{A214EB1A-91D2-4018-BD1B-5D0E285E5638}" presName="rootComposite" presStyleCnt="0"/>
      <dgm:spPr/>
    </dgm:pt>
    <dgm:pt modelId="{12EE8774-98B5-46CF-B933-16B69BA411E1}" type="pres">
      <dgm:prSet presAssocID="{A214EB1A-91D2-4018-BD1B-5D0E285E5638}" presName="rootText" presStyleLbl="node2" presStyleIdx="1" presStyleCnt="3">
        <dgm:presLayoutVars>
          <dgm:chPref val="3"/>
        </dgm:presLayoutVars>
      </dgm:prSet>
      <dgm:spPr/>
      <dgm:t>
        <a:bodyPr/>
        <a:lstStyle/>
        <a:p>
          <a:endParaRPr lang="en-US"/>
        </a:p>
      </dgm:t>
    </dgm:pt>
    <dgm:pt modelId="{C1663CE5-6BE8-4CF0-8140-C605E8C70E24}" type="pres">
      <dgm:prSet presAssocID="{A214EB1A-91D2-4018-BD1B-5D0E285E5638}" presName="rootConnector" presStyleLbl="node2" presStyleIdx="1" presStyleCnt="3"/>
      <dgm:spPr/>
      <dgm:t>
        <a:bodyPr/>
        <a:lstStyle/>
        <a:p>
          <a:endParaRPr lang="en-US"/>
        </a:p>
      </dgm:t>
    </dgm:pt>
    <dgm:pt modelId="{ABE21A84-88D1-418C-9193-E68EC6B79EB7}" type="pres">
      <dgm:prSet presAssocID="{A214EB1A-91D2-4018-BD1B-5D0E285E5638}" presName="hierChild4" presStyleCnt="0"/>
      <dgm:spPr/>
    </dgm:pt>
    <dgm:pt modelId="{2CF3C666-1723-4540-A7E0-089D0D620B5F}" type="pres">
      <dgm:prSet presAssocID="{A214EB1A-91D2-4018-BD1B-5D0E285E5638}" presName="hierChild5" presStyleCnt="0"/>
      <dgm:spPr/>
    </dgm:pt>
    <dgm:pt modelId="{9738904E-A8C0-4940-B1E2-AFB1D82ED8E5}" type="pres">
      <dgm:prSet presAssocID="{91C56FB0-3035-4433-95FD-ED3E638C2B42}" presName="Name37" presStyleLbl="parChTrans1D2" presStyleIdx="2" presStyleCnt="4"/>
      <dgm:spPr/>
      <dgm:t>
        <a:bodyPr/>
        <a:lstStyle/>
        <a:p>
          <a:endParaRPr lang="en-US"/>
        </a:p>
      </dgm:t>
    </dgm:pt>
    <dgm:pt modelId="{D016D7ED-50A2-4C8A-A909-0B16BA7F5D19}" type="pres">
      <dgm:prSet presAssocID="{59F30C9D-0D75-4400-B520-220822441483}" presName="hierRoot2" presStyleCnt="0">
        <dgm:presLayoutVars>
          <dgm:hierBranch val="init"/>
        </dgm:presLayoutVars>
      </dgm:prSet>
      <dgm:spPr/>
    </dgm:pt>
    <dgm:pt modelId="{FE5C9CDD-3098-49BA-B480-5F96CD6C73DC}" type="pres">
      <dgm:prSet presAssocID="{59F30C9D-0D75-4400-B520-220822441483}" presName="rootComposite" presStyleCnt="0"/>
      <dgm:spPr/>
    </dgm:pt>
    <dgm:pt modelId="{78937A3F-A427-433E-A27A-2D122F843F88}" type="pres">
      <dgm:prSet presAssocID="{59F30C9D-0D75-4400-B520-220822441483}" presName="rootText" presStyleLbl="node2" presStyleIdx="2" presStyleCnt="3">
        <dgm:presLayoutVars>
          <dgm:chPref val="3"/>
        </dgm:presLayoutVars>
      </dgm:prSet>
      <dgm:spPr/>
      <dgm:t>
        <a:bodyPr/>
        <a:lstStyle/>
        <a:p>
          <a:endParaRPr lang="en-US"/>
        </a:p>
      </dgm:t>
    </dgm:pt>
    <dgm:pt modelId="{1BBF3798-78D9-4899-8538-B1A68A7D6D92}" type="pres">
      <dgm:prSet presAssocID="{59F30C9D-0D75-4400-B520-220822441483}" presName="rootConnector" presStyleLbl="node2" presStyleIdx="2" presStyleCnt="3"/>
      <dgm:spPr/>
      <dgm:t>
        <a:bodyPr/>
        <a:lstStyle/>
        <a:p>
          <a:endParaRPr lang="en-US"/>
        </a:p>
      </dgm:t>
    </dgm:pt>
    <dgm:pt modelId="{65284EFE-9DA4-4F15-B3CC-1EB324CEC61C}" type="pres">
      <dgm:prSet presAssocID="{59F30C9D-0D75-4400-B520-220822441483}" presName="hierChild4" presStyleCnt="0"/>
      <dgm:spPr/>
    </dgm:pt>
    <dgm:pt modelId="{3FC06D35-9CF6-44CD-A6A0-551A0967680E}" type="pres">
      <dgm:prSet presAssocID="{59F30C9D-0D75-4400-B520-220822441483}" presName="hierChild5" presStyleCnt="0"/>
      <dgm:spPr/>
    </dgm:pt>
    <dgm:pt modelId="{3EFE0774-0164-42F3-BA2A-CEA36EEC2B8A}" type="pres">
      <dgm:prSet presAssocID="{31E982E0-9743-4C64-9FC4-8514C1C84CD5}" presName="hierChild3" presStyleCnt="0"/>
      <dgm:spPr/>
    </dgm:pt>
    <dgm:pt modelId="{307C44EF-54DF-4A12-B9D3-652DAE69B062}" type="pres">
      <dgm:prSet presAssocID="{B660C8AA-D18F-445F-B10B-1BC6364DFD1D}" presName="Name111" presStyleLbl="parChTrans1D2" presStyleIdx="3" presStyleCnt="4"/>
      <dgm:spPr/>
      <dgm:t>
        <a:bodyPr/>
        <a:lstStyle/>
        <a:p>
          <a:endParaRPr lang="en-US"/>
        </a:p>
      </dgm:t>
    </dgm:pt>
    <dgm:pt modelId="{8941D795-EACC-4CF6-B905-F005DDA0120F}" type="pres">
      <dgm:prSet presAssocID="{643E8DC3-524C-46DB-9590-DA81AB76D332}" presName="hierRoot3" presStyleCnt="0">
        <dgm:presLayoutVars>
          <dgm:hierBranch val="init"/>
        </dgm:presLayoutVars>
      </dgm:prSet>
      <dgm:spPr/>
    </dgm:pt>
    <dgm:pt modelId="{3789E360-8521-488C-A4B9-9DE6E4E87805}" type="pres">
      <dgm:prSet presAssocID="{643E8DC3-524C-46DB-9590-DA81AB76D332}" presName="rootComposite3" presStyleCnt="0"/>
      <dgm:spPr/>
    </dgm:pt>
    <dgm:pt modelId="{02B2B350-86F2-463E-925C-2AC6C76593FD}" type="pres">
      <dgm:prSet presAssocID="{643E8DC3-524C-46DB-9590-DA81AB76D332}" presName="rootText3" presStyleLbl="asst1" presStyleIdx="0" presStyleCnt="1">
        <dgm:presLayoutVars>
          <dgm:chPref val="3"/>
        </dgm:presLayoutVars>
      </dgm:prSet>
      <dgm:spPr/>
      <dgm:t>
        <a:bodyPr/>
        <a:lstStyle/>
        <a:p>
          <a:endParaRPr lang="en-US"/>
        </a:p>
      </dgm:t>
    </dgm:pt>
    <dgm:pt modelId="{E7D73CFF-71CE-4D94-90AE-AE4A1554EDD7}" type="pres">
      <dgm:prSet presAssocID="{643E8DC3-524C-46DB-9590-DA81AB76D332}" presName="rootConnector3" presStyleLbl="asst1" presStyleIdx="0" presStyleCnt="1"/>
      <dgm:spPr/>
      <dgm:t>
        <a:bodyPr/>
        <a:lstStyle/>
        <a:p>
          <a:endParaRPr lang="en-US"/>
        </a:p>
      </dgm:t>
    </dgm:pt>
    <dgm:pt modelId="{244C7C7F-F1BB-4F05-A243-A1475F99D3A6}" type="pres">
      <dgm:prSet presAssocID="{643E8DC3-524C-46DB-9590-DA81AB76D332}" presName="hierChild6" presStyleCnt="0"/>
      <dgm:spPr/>
    </dgm:pt>
    <dgm:pt modelId="{ECF40FC1-7772-42FD-A097-C4D72F957F99}" type="pres">
      <dgm:prSet presAssocID="{643E8DC3-524C-46DB-9590-DA81AB76D332}" presName="hierChild7" presStyleCnt="0"/>
      <dgm:spPr/>
    </dgm:pt>
  </dgm:ptLst>
  <dgm:cxnLst>
    <dgm:cxn modelId="{1E16B3C8-35ED-42C4-95CF-6C3C02705668}" type="presOf" srcId="{2D9AFDAC-623A-45EA-BFF9-431584BDF49B}" destId="{C67E0C11-2569-4203-8205-09209F89AA17}" srcOrd="0" destOrd="0" presId="urn:microsoft.com/office/officeart/2005/8/layout/orgChart1"/>
    <dgm:cxn modelId="{43E0C9D6-5E7A-470A-BB83-2BE56C568CC5}" type="presOf" srcId="{C60B42A0-F4A8-494F-90BA-EEB413666FC8}" destId="{CC8AF83F-7395-4A08-A00D-CB907DB8CA47}" srcOrd="1" destOrd="0" presId="urn:microsoft.com/office/officeart/2005/8/layout/orgChart1"/>
    <dgm:cxn modelId="{10C95F34-347A-4800-B2AA-D524E10D89EB}" srcId="{64A302FB-E776-4783-BC74-DEAC0DA952F6}" destId="{31E982E0-9743-4C64-9FC4-8514C1C84CD5}" srcOrd="0" destOrd="0" parTransId="{C955093F-3C55-4F6E-A0B6-49DCB24CB716}" sibTransId="{726185C2-6F14-4737-9103-AA65735725A9}"/>
    <dgm:cxn modelId="{E666D9DF-3B2E-434D-96D5-04BBC8097304}" srcId="{31E982E0-9743-4C64-9FC4-8514C1C84CD5}" destId="{C60B42A0-F4A8-494F-90BA-EEB413666FC8}" srcOrd="1" destOrd="0" parTransId="{2D9AFDAC-623A-45EA-BFF9-431584BDF49B}" sibTransId="{763B395E-79E9-4243-A99E-D6746D754045}"/>
    <dgm:cxn modelId="{1447CC38-A094-417D-A7C6-E2353547E30B}" type="presOf" srcId="{31E982E0-9743-4C64-9FC4-8514C1C84CD5}" destId="{9CAD905D-8CAE-458D-A5D8-51FCDB63E7DF}" srcOrd="1" destOrd="0" presId="urn:microsoft.com/office/officeart/2005/8/layout/orgChart1"/>
    <dgm:cxn modelId="{18C9CCFA-2770-45F5-B9A3-EC6879F8A965}" type="presOf" srcId="{C60B42A0-F4A8-494F-90BA-EEB413666FC8}" destId="{AF5974DE-BBDE-4E9E-8E7E-9CA5983A94A3}" srcOrd="0" destOrd="0" presId="urn:microsoft.com/office/officeart/2005/8/layout/orgChart1"/>
    <dgm:cxn modelId="{C0F11257-7CB7-4AE4-BAF0-92B4E54FEC86}" type="presOf" srcId="{59F30C9D-0D75-4400-B520-220822441483}" destId="{78937A3F-A427-433E-A27A-2D122F843F88}" srcOrd="0" destOrd="0" presId="urn:microsoft.com/office/officeart/2005/8/layout/orgChart1"/>
    <dgm:cxn modelId="{26EC7547-B953-49E4-B168-ECC06F5EACD3}" srcId="{31E982E0-9743-4C64-9FC4-8514C1C84CD5}" destId="{59F30C9D-0D75-4400-B520-220822441483}" srcOrd="3" destOrd="0" parTransId="{91C56FB0-3035-4433-95FD-ED3E638C2B42}" sibTransId="{2CEEB69F-57F5-4D52-89DD-74E366D9E7AB}"/>
    <dgm:cxn modelId="{B209E15B-965D-47FB-BA55-239016C4C026}" type="presOf" srcId="{643E8DC3-524C-46DB-9590-DA81AB76D332}" destId="{E7D73CFF-71CE-4D94-90AE-AE4A1554EDD7}" srcOrd="1" destOrd="0" presId="urn:microsoft.com/office/officeart/2005/8/layout/orgChart1"/>
    <dgm:cxn modelId="{D253F1D4-3A5F-4395-A581-F5F5D7B8F9D8}" type="presOf" srcId="{64A302FB-E776-4783-BC74-DEAC0DA952F6}" destId="{2303F1D2-27A2-433D-986A-A838B11D73E5}" srcOrd="0" destOrd="0" presId="urn:microsoft.com/office/officeart/2005/8/layout/orgChart1"/>
    <dgm:cxn modelId="{F751810F-511C-4D9A-AA89-AC57EA4B1795}" type="presOf" srcId="{A214EB1A-91D2-4018-BD1B-5D0E285E5638}" destId="{12EE8774-98B5-46CF-B933-16B69BA411E1}" srcOrd="0" destOrd="0" presId="urn:microsoft.com/office/officeart/2005/8/layout/orgChart1"/>
    <dgm:cxn modelId="{5BFDFB8B-C465-434C-8642-41767427A5A9}" type="presOf" srcId="{31E982E0-9743-4C64-9FC4-8514C1C84CD5}" destId="{47B33FBE-8133-42E6-AB62-06D27D476B08}" srcOrd="0" destOrd="0" presId="urn:microsoft.com/office/officeart/2005/8/layout/orgChart1"/>
    <dgm:cxn modelId="{CA0C3F7E-0153-4D14-A639-56B7911417F4}" type="presOf" srcId="{643E8DC3-524C-46DB-9590-DA81AB76D332}" destId="{02B2B350-86F2-463E-925C-2AC6C76593FD}" srcOrd="0" destOrd="0" presId="urn:microsoft.com/office/officeart/2005/8/layout/orgChart1"/>
    <dgm:cxn modelId="{C29FB9E7-FD7A-42A9-8764-160F6EC33985}" type="presOf" srcId="{DF7144F0-3B98-4C3F-9611-4C351C36940A}" destId="{9E60ACC7-18D0-4C0F-B02A-F9451FD74420}" srcOrd="0" destOrd="0" presId="urn:microsoft.com/office/officeart/2005/8/layout/orgChart1"/>
    <dgm:cxn modelId="{921CA8CA-EEEE-4E97-AE48-8F25DE11A464}" type="presOf" srcId="{B660C8AA-D18F-445F-B10B-1BC6364DFD1D}" destId="{307C44EF-54DF-4A12-B9D3-652DAE69B062}" srcOrd="0" destOrd="0" presId="urn:microsoft.com/office/officeart/2005/8/layout/orgChart1"/>
    <dgm:cxn modelId="{D1E27D11-FFB9-497B-90EB-6365349B8537}" type="presOf" srcId="{A214EB1A-91D2-4018-BD1B-5D0E285E5638}" destId="{C1663CE5-6BE8-4CF0-8140-C605E8C70E24}" srcOrd="1" destOrd="0" presId="urn:microsoft.com/office/officeart/2005/8/layout/orgChart1"/>
    <dgm:cxn modelId="{BE63DF8C-1E3C-4A43-B1CB-9E85455C19E6}" type="presOf" srcId="{91C56FB0-3035-4433-95FD-ED3E638C2B42}" destId="{9738904E-A8C0-4940-B1E2-AFB1D82ED8E5}" srcOrd="0" destOrd="0" presId="urn:microsoft.com/office/officeart/2005/8/layout/orgChart1"/>
    <dgm:cxn modelId="{24379E40-82B4-44FD-BFA3-E81BC14FEF3B}" srcId="{31E982E0-9743-4C64-9FC4-8514C1C84CD5}" destId="{643E8DC3-524C-46DB-9590-DA81AB76D332}" srcOrd="0" destOrd="0" parTransId="{B660C8AA-D18F-445F-B10B-1BC6364DFD1D}" sibTransId="{D02F4A0C-3BA8-4476-AD7B-8AD2459EB01A}"/>
    <dgm:cxn modelId="{ED87C425-BB26-4906-A303-C3A770EF31DB}" type="presOf" srcId="{59F30C9D-0D75-4400-B520-220822441483}" destId="{1BBF3798-78D9-4899-8538-B1A68A7D6D92}" srcOrd="1" destOrd="0" presId="urn:microsoft.com/office/officeart/2005/8/layout/orgChart1"/>
    <dgm:cxn modelId="{D0494039-1B43-428D-B9B9-23AE8CB13128}" srcId="{31E982E0-9743-4C64-9FC4-8514C1C84CD5}" destId="{A214EB1A-91D2-4018-BD1B-5D0E285E5638}" srcOrd="2" destOrd="0" parTransId="{DF7144F0-3B98-4C3F-9611-4C351C36940A}" sibTransId="{C71BC48B-AE12-49E1-9292-0D2636520CE3}"/>
    <dgm:cxn modelId="{512E801C-BBE3-4D4E-BCDC-CB57E40604C1}" type="presParOf" srcId="{2303F1D2-27A2-433D-986A-A838B11D73E5}" destId="{0BEC9723-C461-472D-9A92-A00117D23BDB}" srcOrd="0" destOrd="0" presId="urn:microsoft.com/office/officeart/2005/8/layout/orgChart1"/>
    <dgm:cxn modelId="{9EED18CD-5104-4A67-A3E4-B51CF783EB36}" type="presParOf" srcId="{0BEC9723-C461-472D-9A92-A00117D23BDB}" destId="{A824ACB0-66FC-436C-9832-D5D5FE5DC96A}" srcOrd="0" destOrd="0" presId="urn:microsoft.com/office/officeart/2005/8/layout/orgChart1"/>
    <dgm:cxn modelId="{76A74E0B-CAF3-493E-A4EE-F5DE24EF1FC9}" type="presParOf" srcId="{A824ACB0-66FC-436C-9832-D5D5FE5DC96A}" destId="{47B33FBE-8133-42E6-AB62-06D27D476B08}" srcOrd="0" destOrd="0" presId="urn:microsoft.com/office/officeart/2005/8/layout/orgChart1"/>
    <dgm:cxn modelId="{B1096C00-6F60-4220-8FD4-A29685E8BBE4}" type="presParOf" srcId="{A824ACB0-66FC-436C-9832-D5D5FE5DC96A}" destId="{9CAD905D-8CAE-458D-A5D8-51FCDB63E7DF}" srcOrd="1" destOrd="0" presId="urn:microsoft.com/office/officeart/2005/8/layout/orgChart1"/>
    <dgm:cxn modelId="{F40A02DE-8D1B-43CF-98AC-53F7E2AD9BFD}" type="presParOf" srcId="{0BEC9723-C461-472D-9A92-A00117D23BDB}" destId="{3A17D8C4-56E2-41F4-8A45-40019B2EEF58}" srcOrd="1" destOrd="0" presId="urn:microsoft.com/office/officeart/2005/8/layout/orgChart1"/>
    <dgm:cxn modelId="{9377B016-E89C-4342-A42D-ED25AB705A92}" type="presParOf" srcId="{3A17D8C4-56E2-41F4-8A45-40019B2EEF58}" destId="{C67E0C11-2569-4203-8205-09209F89AA17}" srcOrd="0" destOrd="0" presId="urn:microsoft.com/office/officeart/2005/8/layout/orgChart1"/>
    <dgm:cxn modelId="{90C1723E-82E7-4D96-BF07-1E0169B66F3B}" type="presParOf" srcId="{3A17D8C4-56E2-41F4-8A45-40019B2EEF58}" destId="{2AD541CB-780D-476E-8143-46F0843B8982}" srcOrd="1" destOrd="0" presId="urn:microsoft.com/office/officeart/2005/8/layout/orgChart1"/>
    <dgm:cxn modelId="{64B618F7-5345-443E-80B4-72B5189DF8C8}" type="presParOf" srcId="{2AD541CB-780D-476E-8143-46F0843B8982}" destId="{F20CF6A8-B710-4D3B-8AA6-41FA05EF7DDE}" srcOrd="0" destOrd="0" presId="urn:microsoft.com/office/officeart/2005/8/layout/orgChart1"/>
    <dgm:cxn modelId="{B7B5D44C-9206-47EE-9268-EA8125FC12A7}" type="presParOf" srcId="{F20CF6A8-B710-4D3B-8AA6-41FA05EF7DDE}" destId="{AF5974DE-BBDE-4E9E-8E7E-9CA5983A94A3}" srcOrd="0" destOrd="0" presId="urn:microsoft.com/office/officeart/2005/8/layout/orgChart1"/>
    <dgm:cxn modelId="{864E8BF9-4D03-4F48-9332-A38260A9FAA0}" type="presParOf" srcId="{F20CF6A8-B710-4D3B-8AA6-41FA05EF7DDE}" destId="{CC8AF83F-7395-4A08-A00D-CB907DB8CA47}" srcOrd="1" destOrd="0" presId="urn:microsoft.com/office/officeart/2005/8/layout/orgChart1"/>
    <dgm:cxn modelId="{21F265C6-A32D-4BED-9DB4-EC61EA7C8A36}" type="presParOf" srcId="{2AD541CB-780D-476E-8143-46F0843B8982}" destId="{3FB3BA04-0829-4120-90E9-C0C94B3C7944}" srcOrd="1" destOrd="0" presId="urn:microsoft.com/office/officeart/2005/8/layout/orgChart1"/>
    <dgm:cxn modelId="{5C9FE889-904F-430D-BABB-E4D35BB3973A}" type="presParOf" srcId="{2AD541CB-780D-476E-8143-46F0843B8982}" destId="{CE6657BD-9637-4D05-AA59-451F028FE681}" srcOrd="2" destOrd="0" presId="urn:microsoft.com/office/officeart/2005/8/layout/orgChart1"/>
    <dgm:cxn modelId="{4C0F0CA4-DA73-4C67-9F0B-4A09530AC865}" type="presParOf" srcId="{3A17D8C4-56E2-41F4-8A45-40019B2EEF58}" destId="{9E60ACC7-18D0-4C0F-B02A-F9451FD74420}" srcOrd="2" destOrd="0" presId="urn:microsoft.com/office/officeart/2005/8/layout/orgChart1"/>
    <dgm:cxn modelId="{21385227-DBAC-4CB2-BE85-07161FC4CD81}" type="presParOf" srcId="{3A17D8C4-56E2-41F4-8A45-40019B2EEF58}" destId="{9054B23A-8D43-4A9D-B2C6-B6129249BBCB}" srcOrd="3" destOrd="0" presId="urn:microsoft.com/office/officeart/2005/8/layout/orgChart1"/>
    <dgm:cxn modelId="{FD8989EB-934B-4F05-9EB2-FFB2B18D997F}" type="presParOf" srcId="{9054B23A-8D43-4A9D-B2C6-B6129249BBCB}" destId="{8071E8D7-E5D1-4DB5-AD45-9584F4A94811}" srcOrd="0" destOrd="0" presId="urn:microsoft.com/office/officeart/2005/8/layout/orgChart1"/>
    <dgm:cxn modelId="{E3AB1E79-D725-4B09-BBEC-DECD34903B4D}" type="presParOf" srcId="{8071E8D7-E5D1-4DB5-AD45-9584F4A94811}" destId="{12EE8774-98B5-46CF-B933-16B69BA411E1}" srcOrd="0" destOrd="0" presId="urn:microsoft.com/office/officeart/2005/8/layout/orgChart1"/>
    <dgm:cxn modelId="{D1BE4F70-F55C-4EAB-B6F2-DE7D1420882F}" type="presParOf" srcId="{8071E8D7-E5D1-4DB5-AD45-9584F4A94811}" destId="{C1663CE5-6BE8-4CF0-8140-C605E8C70E24}" srcOrd="1" destOrd="0" presId="urn:microsoft.com/office/officeart/2005/8/layout/orgChart1"/>
    <dgm:cxn modelId="{F01DA375-9218-418F-9CBE-AF287D64BBBF}" type="presParOf" srcId="{9054B23A-8D43-4A9D-B2C6-B6129249BBCB}" destId="{ABE21A84-88D1-418C-9193-E68EC6B79EB7}" srcOrd="1" destOrd="0" presId="urn:microsoft.com/office/officeart/2005/8/layout/orgChart1"/>
    <dgm:cxn modelId="{FFD50541-E2BB-4CA0-B9C3-CE2DF85FAFA4}" type="presParOf" srcId="{9054B23A-8D43-4A9D-B2C6-B6129249BBCB}" destId="{2CF3C666-1723-4540-A7E0-089D0D620B5F}" srcOrd="2" destOrd="0" presId="urn:microsoft.com/office/officeart/2005/8/layout/orgChart1"/>
    <dgm:cxn modelId="{AF1178A0-5B83-4457-8360-33B718C4A470}" type="presParOf" srcId="{3A17D8C4-56E2-41F4-8A45-40019B2EEF58}" destId="{9738904E-A8C0-4940-B1E2-AFB1D82ED8E5}" srcOrd="4" destOrd="0" presId="urn:microsoft.com/office/officeart/2005/8/layout/orgChart1"/>
    <dgm:cxn modelId="{EA63AB0D-6116-4C75-8D40-933A3AAE74B0}" type="presParOf" srcId="{3A17D8C4-56E2-41F4-8A45-40019B2EEF58}" destId="{D016D7ED-50A2-4C8A-A909-0B16BA7F5D19}" srcOrd="5" destOrd="0" presId="urn:microsoft.com/office/officeart/2005/8/layout/orgChart1"/>
    <dgm:cxn modelId="{4EF609F7-146A-44C9-A787-96AC698B3DC7}" type="presParOf" srcId="{D016D7ED-50A2-4C8A-A909-0B16BA7F5D19}" destId="{FE5C9CDD-3098-49BA-B480-5F96CD6C73DC}" srcOrd="0" destOrd="0" presId="urn:microsoft.com/office/officeart/2005/8/layout/orgChart1"/>
    <dgm:cxn modelId="{9417FF82-B91C-4683-83B7-8E85BE335355}" type="presParOf" srcId="{FE5C9CDD-3098-49BA-B480-5F96CD6C73DC}" destId="{78937A3F-A427-433E-A27A-2D122F843F88}" srcOrd="0" destOrd="0" presId="urn:microsoft.com/office/officeart/2005/8/layout/orgChart1"/>
    <dgm:cxn modelId="{1ED290F5-26B4-4C29-A0F5-79151104FA6A}" type="presParOf" srcId="{FE5C9CDD-3098-49BA-B480-5F96CD6C73DC}" destId="{1BBF3798-78D9-4899-8538-B1A68A7D6D92}" srcOrd="1" destOrd="0" presId="urn:microsoft.com/office/officeart/2005/8/layout/orgChart1"/>
    <dgm:cxn modelId="{56BA2135-9805-435B-925C-0C0421BA356A}" type="presParOf" srcId="{D016D7ED-50A2-4C8A-A909-0B16BA7F5D19}" destId="{65284EFE-9DA4-4F15-B3CC-1EB324CEC61C}" srcOrd="1" destOrd="0" presId="urn:microsoft.com/office/officeart/2005/8/layout/orgChart1"/>
    <dgm:cxn modelId="{91077DC7-F474-4365-933C-DA3AD3C2943B}" type="presParOf" srcId="{D016D7ED-50A2-4C8A-A909-0B16BA7F5D19}" destId="{3FC06D35-9CF6-44CD-A6A0-551A0967680E}" srcOrd="2" destOrd="0" presId="urn:microsoft.com/office/officeart/2005/8/layout/orgChart1"/>
    <dgm:cxn modelId="{02774E2A-37D2-41BB-BACE-8F3A4F359B61}" type="presParOf" srcId="{0BEC9723-C461-472D-9A92-A00117D23BDB}" destId="{3EFE0774-0164-42F3-BA2A-CEA36EEC2B8A}" srcOrd="2" destOrd="0" presId="urn:microsoft.com/office/officeart/2005/8/layout/orgChart1"/>
    <dgm:cxn modelId="{14C8BA61-A42A-4EC3-8C0E-2907D3E29128}" type="presParOf" srcId="{3EFE0774-0164-42F3-BA2A-CEA36EEC2B8A}" destId="{307C44EF-54DF-4A12-B9D3-652DAE69B062}" srcOrd="0" destOrd="0" presId="urn:microsoft.com/office/officeart/2005/8/layout/orgChart1"/>
    <dgm:cxn modelId="{A586DF98-323F-458C-9A71-A265F2988D02}" type="presParOf" srcId="{3EFE0774-0164-42F3-BA2A-CEA36EEC2B8A}" destId="{8941D795-EACC-4CF6-B905-F005DDA0120F}" srcOrd="1" destOrd="0" presId="urn:microsoft.com/office/officeart/2005/8/layout/orgChart1"/>
    <dgm:cxn modelId="{CF3D00A2-8A7B-45D8-91EE-A5AA11D1030A}" type="presParOf" srcId="{8941D795-EACC-4CF6-B905-F005DDA0120F}" destId="{3789E360-8521-488C-A4B9-9DE6E4E87805}" srcOrd="0" destOrd="0" presId="urn:microsoft.com/office/officeart/2005/8/layout/orgChart1"/>
    <dgm:cxn modelId="{F2A21E04-47F3-47E5-929F-D15226DB13F0}" type="presParOf" srcId="{3789E360-8521-488C-A4B9-9DE6E4E87805}" destId="{02B2B350-86F2-463E-925C-2AC6C76593FD}" srcOrd="0" destOrd="0" presId="urn:microsoft.com/office/officeart/2005/8/layout/orgChart1"/>
    <dgm:cxn modelId="{BACDAF3A-13A4-44B2-84DB-3814CD170C4B}" type="presParOf" srcId="{3789E360-8521-488C-A4B9-9DE6E4E87805}" destId="{E7D73CFF-71CE-4D94-90AE-AE4A1554EDD7}" srcOrd="1" destOrd="0" presId="urn:microsoft.com/office/officeart/2005/8/layout/orgChart1"/>
    <dgm:cxn modelId="{4FB46A37-31B0-4FE2-A9BD-2C743E4B5102}" type="presParOf" srcId="{8941D795-EACC-4CF6-B905-F005DDA0120F}" destId="{244C7C7F-F1BB-4F05-A243-A1475F99D3A6}" srcOrd="1" destOrd="0" presId="urn:microsoft.com/office/officeart/2005/8/layout/orgChart1"/>
    <dgm:cxn modelId="{4FC58A43-09AE-4AAB-8CBD-7BFA59F891A9}" type="presParOf" srcId="{8941D795-EACC-4CF6-B905-F005DDA0120F}" destId="{ECF40FC1-7772-42FD-A097-C4D72F957F99}" srcOrd="2" destOrd="0" presId="urn:microsoft.com/office/officeart/2005/8/layout/orgChar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F22D49E-6221-4984-9CB7-4895DEBB0AF8}" type="doc">
      <dgm:prSet loTypeId="urn:microsoft.com/office/officeart/2005/8/layout/cycle4#1" loCatId="cycle" qsTypeId="urn:microsoft.com/office/officeart/2005/8/quickstyle/3d2#5" qsCatId="3D" csTypeId="urn:microsoft.com/office/officeart/2005/8/colors/colorful4" csCatId="colorful" phldr="1"/>
      <dgm:spPr/>
      <dgm:t>
        <a:bodyPr/>
        <a:lstStyle/>
        <a:p>
          <a:endParaRPr lang="en-US"/>
        </a:p>
      </dgm:t>
    </dgm:pt>
    <dgm:pt modelId="{34787AF9-4885-4BCD-900F-A99467685BB8}">
      <dgm:prSet phldrT="[Text]" custT="1"/>
      <dgm:spPr/>
      <dgm:t>
        <a:bodyPr/>
        <a:lstStyle/>
        <a:p>
          <a:r>
            <a:rPr lang="en-US" sz="2400" b="1" dirty="0">
              <a:solidFill>
                <a:srgbClr val="002060"/>
              </a:solidFill>
              <a:latin typeface="Times New Roman" panose="02020603050405020304" pitchFamily="18" charset="0"/>
              <a:cs typeface="Times New Roman" panose="02020603050405020304" pitchFamily="18" charset="0"/>
            </a:rPr>
            <a:t>ĐỌC</a:t>
          </a:r>
        </a:p>
      </dgm:t>
    </dgm:pt>
    <dgm:pt modelId="{10461B86-CEB8-4FD5-A093-EF1576A87518}" type="parTrans" cxnId="{9F8C8A66-320B-4D56-94A3-075FDC264BC2}">
      <dgm:prSet/>
      <dgm:spPr/>
      <dgm:t>
        <a:bodyPr/>
        <a:lstStyle/>
        <a:p>
          <a:endParaRPr lang="en-US"/>
        </a:p>
      </dgm:t>
    </dgm:pt>
    <dgm:pt modelId="{EA3ECA4D-9B7B-4BB5-B3AA-F81A42888422}" type="sibTrans" cxnId="{9F8C8A66-320B-4D56-94A3-075FDC264BC2}">
      <dgm:prSet/>
      <dgm:spPr/>
      <dgm:t>
        <a:bodyPr/>
        <a:lstStyle/>
        <a:p>
          <a:endParaRPr lang="en-US"/>
        </a:p>
      </dgm:t>
    </dgm:pt>
    <dgm:pt modelId="{AC094848-9161-489C-BBE4-4A7EE4AD8E52}">
      <dgm:prSet phldrT="[Text]" custT="1"/>
      <dgm:spPr/>
      <dgm:t>
        <a:bodyPr/>
        <a:lstStyle/>
        <a:p>
          <a:r>
            <a:rPr lang="en-US" sz="2400" b="1" dirty="0" err="1">
              <a:solidFill>
                <a:srgbClr val="002060"/>
              </a:solidFill>
              <a:latin typeface="Times New Roman" panose="02020603050405020304" pitchFamily="18" charset="0"/>
              <a:cs typeface="Times New Roman" panose="02020603050405020304" pitchFamily="18" charset="0"/>
            </a:rPr>
            <a:t>Đọc</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đúng</a:t>
          </a:r>
          <a:endParaRPr lang="en-US" sz="2400" b="1" dirty="0">
            <a:solidFill>
              <a:srgbClr val="002060"/>
            </a:solidFill>
            <a:latin typeface="Times New Roman" panose="02020603050405020304" pitchFamily="18" charset="0"/>
            <a:cs typeface="Times New Roman" panose="02020603050405020304" pitchFamily="18" charset="0"/>
          </a:endParaRPr>
        </a:p>
      </dgm:t>
    </dgm:pt>
    <dgm:pt modelId="{FDCF4B65-AF63-47AD-9095-8D7762D0B6C3}" type="parTrans" cxnId="{7E5134B5-0496-4910-9977-43D2B01E82D2}">
      <dgm:prSet/>
      <dgm:spPr/>
      <dgm:t>
        <a:bodyPr/>
        <a:lstStyle/>
        <a:p>
          <a:endParaRPr lang="en-US"/>
        </a:p>
      </dgm:t>
    </dgm:pt>
    <dgm:pt modelId="{4D8D4708-15D7-4710-89AC-75910B9B20A7}" type="sibTrans" cxnId="{7E5134B5-0496-4910-9977-43D2B01E82D2}">
      <dgm:prSet/>
      <dgm:spPr/>
      <dgm:t>
        <a:bodyPr/>
        <a:lstStyle/>
        <a:p>
          <a:endParaRPr lang="en-US"/>
        </a:p>
      </dgm:t>
    </dgm:pt>
    <dgm:pt modelId="{B9200890-AEFB-426F-AD5F-C1E843DB2EE3}">
      <dgm:prSet phldrT="[Text]" custT="1"/>
      <dgm:spPr/>
      <dgm:t>
        <a:bodyPr/>
        <a:lstStyle/>
        <a:p>
          <a:r>
            <a:rPr lang="en-US" sz="2400" b="1" dirty="0">
              <a:solidFill>
                <a:srgbClr val="002060"/>
              </a:solidFill>
              <a:latin typeface="Times New Roman" panose="02020603050405020304" pitchFamily="18" charset="0"/>
              <a:cs typeface="Times New Roman" panose="02020603050405020304" pitchFamily="18" charset="0"/>
            </a:rPr>
            <a:t>VIẾT</a:t>
          </a:r>
        </a:p>
      </dgm:t>
    </dgm:pt>
    <dgm:pt modelId="{EEE9CC0E-3280-4247-A404-C82928CD0E40}" type="parTrans" cxnId="{B3B0E447-6ABF-41E4-B068-04848CB744FA}">
      <dgm:prSet/>
      <dgm:spPr/>
      <dgm:t>
        <a:bodyPr/>
        <a:lstStyle/>
        <a:p>
          <a:endParaRPr lang="en-US"/>
        </a:p>
      </dgm:t>
    </dgm:pt>
    <dgm:pt modelId="{084322E4-1195-40D5-8A42-C9C3FB96D868}" type="sibTrans" cxnId="{B3B0E447-6ABF-41E4-B068-04848CB744FA}">
      <dgm:prSet/>
      <dgm:spPr/>
      <dgm:t>
        <a:bodyPr/>
        <a:lstStyle/>
        <a:p>
          <a:endParaRPr lang="en-US"/>
        </a:p>
      </dgm:t>
    </dgm:pt>
    <dgm:pt modelId="{9FADE198-9E36-4FAB-AE46-B84CE61F8F18}">
      <dgm:prSet phldrT="[Text]" custT="1"/>
      <dgm:spPr/>
      <dgm:t>
        <a:bodyPr/>
        <a:lstStyle/>
        <a:p>
          <a:r>
            <a:rPr lang="en-US" sz="2400" b="1" dirty="0" err="1">
              <a:solidFill>
                <a:srgbClr val="002060"/>
              </a:solidFill>
              <a:latin typeface="Times New Roman" panose="02020603050405020304" pitchFamily="18" charset="0"/>
              <a:cs typeface="Times New Roman" panose="02020603050405020304" pitchFamily="18" charset="0"/>
            </a:rPr>
            <a:t>Đúng</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chính</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tả</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từ</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vựng</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ngữ</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pháp</a:t>
          </a:r>
          <a:endParaRPr lang="en-US" sz="2400" b="1" dirty="0">
            <a:solidFill>
              <a:srgbClr val="002060"/>
            </a:solidFill>
            <a:latin typeface="Times New Roman" panose="02020603050405020304" pitchFamily="18" charset="0"/>
            <a:cs typeface="Times New Roman" panose="02020603050405020304" pitchFamily="18" charset="0"/>
          </a:endParaRPr>
        </a:p>
      </dgm:t>
    </dgm:pt>
    <dgm:pt modelId="{95A6A704-BA35-4109-8412-4EBB44E7509F}" type="parTrans" cxnId="{AFB04FBD-D3E6-4258-B81F-CAA8E22640F3}">
      <dgm:prSet/>
      <dgm:spPr/>
      <dgm:t>
        <a:bodyPr/>
        <a:lstStyle/>
        <a:p>
          <a:endParaRPr lang="en-US"/>
        </a:p>
      </dgm:t>
    </dgm:pt>
    <dgm:pt modelId="{338D056E-022C-4536-B10E-C8F160815342}" type="sibTrans" cxnId="{AFB04FBD-D3E6-4258-B81F-CAA8E22640F3}">
      <dgm:prSet/>
      <dgm:spPr/>
      <dgm:t>
        <a:bodyPr/>
        <a:lstStyle/>
        <a:p>
          <a:endParaRPr lang="en-US"/>
        </a:p>
      </dgm:t>
    </dgm:pt>
    <dgm:pt modelId="{325A32A8-5E49-49DD-8ED2-69A6DBDA894B}">
      <dgm:prSet phldrT="[Text]" custT="1"/>
      <dgm:spPr/>
      <dgm:t>
        <a:bodyPr/>
        <a:lstStyle/>
        <a:p>
          <a:r>
            <a:rPr lang="en-US" sz="2400" b="1" dirty="0">
              <a:solidFill>
                <a:srgbClr val="002060"/>
              </a:solidFill>
              <a:latin typeface="Times New Roman" panose="02020603050405020304" pitchFamily="18" charset="0"/>
              <a:cs typeface="Times New Roman" panose="02020603050405020304" pitchFamily="18" charset="0"/>
            </a:rPr>
            <a:t>NGHE</a:t>
          </a:r>
        </a:p>
      </dgm:t>
    </dgm:pt>
    <dgm:pt modelId="{C63652EB-7B14-4183-9243-CB707FBF8EB9}" type="parTrans" cxnId="{1C30A1B4-12E1-4DBF-8BD0-4EE9942E721A}">
      <dgm:prSet/>
      <dgm:spPr/>
      <dgm:t>
        <a:bodyPr/>
        <a:lstStyle/>
        <a:p>
          <a:endParaRPr lang="en-US"/>
        </a:p>
      </dgm:t>
    </dgm:pt>
    <dgm:pt modelId="{588A97E3-4615-4304-9EE2-968AB625D442}" type="sibTrans" cxnId="{1C30A1B4-12E1-4DBF-8BD0-4EE9942E721A}">
      <dgm:prSet/>
      <dgm:spPr/>
      <dgm:t>
        <a:bodyPr/>
        <a:lstStyle/>
        <a:p>
          <a:endParaRPr lang="en-US"/>
        </a:p>
      </dgm:t>
    </dgm:pt>
    <dgm:pt modelId="{CBDFE69F-F294-4F36-933C-A8782588089C}">
      <dgm:prSet phldrT="[Text]" custT="1"/>
      <dgm:spPr/>
      <dgm:t>
        <a:bodyPr/>
        <a:lstStyle/>
        <a:p>
          <a:r>
            <a:rPr lang="en-US" sz="2400" b="1" dirty="0" err="1">
              <a:solidFill>
                <a:srgbClr val="002060"/>
              </a:solidFill>
              <a:latin typeface="Times New Roman" panose="02020603050405020304" pitchFamily="18" charset="0"/>
              <a:cs typeface="Times New Roman" panose="02020603050405020304" pitchFamily="18" charset="0"/>
            </a:rPr>
            <a:t>Nghe</a:t>
          </a:r>
          <a:r>
            <a:rPr lang="en-US" sz="2400" b="1" dirty="0">
              <a:solidFill>
                <a:srgbClr val="002060"/>
              </a:solidFill>
              <a:latin typeface="Times New Roman" panose="02020603050405020304" pitchFamily="18" charset="0"/>
              <a:cs typeface="Times New Roman" panose="02020603050405020304" pitchFamily="18" charset="0"/>
            </a:rPr>
            <a:t> - </a:t>
          </a:r>
          <a:r>
            <a:rPr lang="en-US" sz="2400" b="1" dirty="0" err="1">
              <a:solidFill>
                <a:srgbClr val="002060"/>
              </a:solidFill>
              <a:latin typeface="Times New Roman" panose="02020603050405020304" pitchFamily="18" charset="0"/>
              <a:cs typeface="Times New Roman" panose="02020603050405020304" pitchFamily="18" charset="0"/>
            </a:rPr>
            <a:t>hiểu</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nội</a:t>
          </a:r>
          <a:r>
            <a:rPr lang="en-US" sz="2400" b="1" dirty="0">
              <a:solidFill>
                <a:srgbClr val="002060"/>
              </a:solidFill>
              <a:latin typeface="Times New Roman" panose="02020603050405020304" pitchFamily="18" charset="0"/>
              <a:cs typeface="Times New Roman" panose="02020603050405020304" pitchFamily="18" charset="0"/>
            </a:rPr>
            <a:t> dung</a:t>
          </a:r>
        </a:p>
      </dgm:t>
    </dgm:pt>
    <dgm:pt modelId="{0BDAF285-02FB-48AE-A617-3E3BC6CCADA3}" type="parTrans" cxnId="{42F256A3-9851-4198-8062-2A9ED1B4FC4F}">
      <dgm:prSet/>
      <dgm:spPr/>
      <dgm:t>
        <a:bodyPr/>
        <a:lstStyle/>
        <a:p>
          <a:endParaRPr lang="en-US"/>
        </a:p>
      </dgm:t>
    </dgm:pt>
    <dgm:pt modelId="{B6F812EC-B389-444C-BA06-816E07144028}" type="sibTrans" cxnId="{42F256A3-9851-4198-8062-2A9ED1B4FC4F}">
      <dgm:prSet/>
      <dgm:spPr/>
      <dgm:t>
        <a:bodyPr/>
        <a:lstStyle/>
        <a:p>
          <a:endParaRPr lang="en-US"/>
        </a:p>
      </dgm:t>
    </dgm:pt>
    <dgm:pt modelId="{39DCE12E-519E-4453-976F-8706E2B49C1B}">
      <dgm:prSet phldrT="[Text]" custT="1"/>
      <dgm:spPr/>
      <dgm:t>
        <a:bodyPr/>
        <a:lstStyle/>
        <a:p>
          <a:r>
            <a:rPr lang="en-US" sz="2400" b="1" dirty="0">
              <a:solidFill>
                <a:srgbClr val="002060"/>
              </a:solidFill>
              <a:latin typeface="Times New Roman" panose="02020603050405020304" pitchFamily="18" charset="0"/>
              <a:cs typeface="Times New Roman" panose="02020603050405020304" pitchFamily="18" charset="0"/>
            </a:rPr>
            <a:t>NÓI</a:t>
          </a:r>
        </a:p>
      </dgm:t>
    </dgm:pt>
    <dgm:pt modelId="{E41BE4C5-79B1-41B3-BAF6-DFDF8316ACEE}" type="parTrans" cxnId="{8F0F4938-6AEF-417D-B73D-F76DE7659ABA}">
      <dgm:prSet/>
      <dgm:spPr/>
      <dgm:t>
        <a:bodyPr/>
        <a:lstStyle/>
        <a:p>
          <a:endParaRPr lang="en-US"/>
        </a:p>
      </dgm:t>
    </dgm:pt>
    <dgm:pt modelId="{E725F05F-155B-4FE9-A555-6FEDE49DCE5F}" type="sibTrans" cxnId="{8F0F4938-6AEF-417D-B73D-F76DE7659ABA}">
      <dgm:prSet/>
      <dgm:spPr/>
      <dgm:t>
        <a:bodyPr/>
        <a:lstStyle/>
        <a:p>
          <a:endParaRPr lang="en-US"/>
        </a:p>
      </dgm:t>
    </dgm:pt>
    <dgm:pt modelId="{F958DC12-C874-496B-971E-1049E629A70D}">
      <dgm:prSet phldrT="[Text]" custT="1"/>
      <dgm:spPr/>
      <dgm:t>
        <a:bodyPr/>
        <a:lstStyle/>
        <a:p>
          <a:r>
            <a:rPr lang="en-US" sz="2400" b="1" dirty="0" err="1">
              <a:solidFill>
                <a:srgbClr val="002060"/>
              </a:solidFill>
              <a:latin typeface="Times New Roman" panose="02020603050405020304" pitchFamily="18" charset="0"/>
              <a:cs typeface="Times New Roman" panose="02020603050405020304" pitchFamily="18" charset="0"/>
            </a:rPr>
            <a:t>Nói</a:t>
          </a:r>
          <a:r>
            <a:rPr lang="en-US" sz="2400" b="1" dirty="0">
              <a:solidFill>
                <a:srgbClr val="002060"/>
              </a:solidFill>
              <a:latin typeface="Times New Roman" panose="02020603050405020304" pitchFamily="18" charset="0"/>
              <a:cs typeface="Times New Roman" panose="02020603050405020304" pitchFamily="18" charset="0"/>
            </a:rPr>
            <a:t> ý </a:t>
          </a:r>
          <a:r>
            <a:rPr lang="en-US" sz="2400" b="1" dirty="0" err="1">
              <a:solidFill>
                <a:srgbClr val="002060"/>
              </a:solidFill>
              <a:latin typeface="Times New Roman" panose="02020603050405020304" pitchFamily="18" charset="0"/>
              <a:cs typeface="Times New Roman" panose="02020603050405020304" pitchFamily="18" charset="0"/>
            </a:rPr>
            <a:t>tưởng</a:t>
          </a:r>
          <a:endParaRPr lang="en-US" sz="2400" b="1" dirty="0">
            <a:solidFill>
              <a:srgbClr val="002060"/>
            </a:solidFill>
            <a:latin typeface="Times New Roman" panose="02020603050405020304" pitchFamily="18" charset="0"/>
            <a:cs typeface="Times New Roman" panose="02020603050405020304" pitchFamily="18" charset="0"/>
          </a:endParaRPr>
        </a:p>
      </dgm:t>
    </dgm:pt>
    <dgm:pt modelId="{5DEB34C7-1AA8-43F2-906D-2C9062637B5F}" type="parTrans" cxnId="{6F702AA1-2727-4E7D-BAF7-41B35DCF11A9}">
      <dgm:prSet/>
      <dgm:spPr/>
      <dgm:t>
        <a:bodyPr/>
        <a:lstStyle/>
        <a:p>
          <a:endParaRPr lang="en-US"/>
        </a:p>
      </dgm:t>
    </dgm:pt>
    <dgm:pt modelId="{4DBA1375-15FF-4882-BADA-D694F3D8B992}" type="sibTrans" cxnId="{6F702AA1-2727-4E7D-BAF7-41B35DCF11A9}">
      <dgm:prSet/>
      <dgm:spPr/>
      <dgm:t>
        <a:bodyPr/>
        <a:lstStyle/>
        <a:p>
          <a:endParaRPr lang="en-US"/>
        </a:p>
      </dgm:t>
    </dgm:pt>
    <dgm:pt modelId="{530C4D65-B154-4759-94BE-90F4B6AA7BF3}">
      <dgm:prSet phldrT="[Text]" custT="1"/>
      <dgm:spPr/>
      <dgm:t>
        <a:bodyPr/>
        <a:lstStyle/>
        <a:p>
          <a:r>
            <a:rPr lang="en-US" sz="2400" b="1" dirty="0" err="1">
              <a:solidFill>
                <a:srgbClr val="002060"/>
              </a:solidFill>
              <a:latin typeface="Times New Roman" panose="02020603050405020304" pitchFamily="18" charset="0"/>
              <a:cs typeface="Times New Roman" panose="02020603050405020304" pitchFamily="18" charset="0"/>
            </a:rPr>
            <a:t>Đọc</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hiểu</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tường</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minh</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và</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hàm</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ẩn</a:t>
          </a:r>
          <a:r>
            <a:rPr lang="en-US" sz="2400" b="1" dirty="0">
              <a:solidFill>
                <a:srgbClr val="002060"/>
              </a:solidFill>
              <a:latin typeface="Times New Roman" panose="02020603050405020304" pitchFamily="18" charset="0"/>
              <a:cs typeface="Times New Roman" panose="02020603050405020304" pitchFamily="18" charset="0"/>
            </a:rPr>
            <a:t>)</a:t>
          </a:r>
        </a:p>
      </dgm:t>
    </dgm:pt>
    <dgm:pt modelId="{4F2E7695-FE02-46E5-9D88-82BB68043197}" type="parTrans" cxnId="{013A08D3-728C-46E0-B63C-A2411D13DEE5}">
      <dgm:prSet/>
      <dgm:spPr/>
      <dgm:t>
        <a:bodyPr/>
        <a:lstStyle/>
        <a:p>
          <a:endParaRPr lang="en-US"/>
        </a:p>
      </dgm:t>
    </dgm:pt>
    <dgm:pt modelId="{E6783828-B649-45A0-8EAB-78F53C335DBD}" type="sibTrans" cxnId="{013A08D3-728C-46E0-B63C-A2411D13DEE5}">
      <dgm:prSet/>
      <dgm:spPr/>
      <dgm:t>
        <a:bodyPr/>
        <a:lstStyle/>
        <a:p>
          <a:endParaRPr lang="en-US"/>
        </a:p>
      </dgm:t>
    </dgm:pt>
    <dgm:pt modelId="{504809AF-C94D-4F05-9A98-1FCD89F73684}">
      <dgm:prSet phldrT="[Text]" custT="1"/>
      <dgm:spPr/>
      <dgm:t>
        <a:bodyPr/>
        <a:lstStyle/>
        <a:p>
          <a:r>
            <a:rPr lang="en-US" sz="2400" b="1" dirty="0" err="1">
              <a:solidFill>
                <a:srgbClr val="002060"/>
              </a:solidFill>
              <a:latin typeface="Times New Roman" panose="02020603050405020304" pitchFamily="18" charset="0"/>
              <a:cs typeface="Times New Roman" panose="02020603050405020304" pitchFamily="18" charset="0"/>
            </a:rPr>
            <a:t>Đọc</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diễn</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cảm</a:t>
          </a:r>
          <a:endParaRPr lang="en-US" sz="2400" b="1" dirty="0">
            <a:solidFill>
              <a:srgbClr val="002060"/>
            </a:solidFill>
            <a:latin typeface="Times New Roman" panose="02020603050405020304" pitchFamily="18" charset="0"/>
            <a:cs typeface="Times New Roman" panose="02020603050405020304" pitchFamily="18" charset="0"/>
          </a:endParaRPr>
        </a:p>
      </dgm:t>
    </dgm:pt>
    <dgm:pt modelId="{BD9A3127-AA16-48EA-8973-D27C26362799}" type="parTrans" cxnId="{83243A4E-F076-42E5-834A-626E5E3CF0C5}">
      <dgm:prSet/>
      <dgm:spPr/>
      <dgm:t>
        <a:bodyPr/>
        <a:lstStyle/>
        <a:p>
          <a:endParaRPr lang="en-US"/>
        </a:p>
      </dgm:t>
    </dgm:pt>
    <dgm:pt modelId="{FFE9D69C-039A-44B2-BF74-41059FCABCBE}" type="sibTrans" cxnId="{83243A4E-F076-42E5-834A-626E5E3CF0C5}">
      <dgm:prSet/>
      <dgm:spPr/>
      <dgm:t>
        <a:bodyPr/>
        <a:lstStyle/>
        <a:p>
          <a:endParaRPr lang="en-US"/>
        </a:p>
      </dgm:t>
    </dgm:pt>
    <dgm:pt modelId="{795E6F67-21AD-4904-AC39-5D160A277539}">
      <dgm:prSet phldrT="[Text]" custT="1"/>
      <dgm:spPr/>
      <dgm:t>
        <a:bodyPr/>
        <a:lstStyle/>
        <a:p>
          <a:r>
            <a:rPr lang="en-US" sz="2400" b="1" dirty="0" err="1">
              <a:solidFill>
                <a:srgbClr val="002060"/>
              </a:solidFill>
              <a:latin typeface="Times New Roman" panose="02020603050405020304" pitchFamily="18" charset="0"/>
              <a:cs typeface="Times New Roman" panose="02020603050405020304" pitchFamily="18" charset="0"/>
            </a:rPr>
            <a:t>Viết</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câu</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đoạn</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bài</a:t>
          </a:r>
          <a:endParaRPr lang="en-US" sz="2400" b="1" dirty="0">
            <a:solidFill>
              <a:srgbClr val="002060"/>
            </a:solidFill>
            <a:latin typeface="Times New Roman" panose="02020603050405020304" pitchFamily="18" charset="0"/>
            <a:cs typeface="Times New Roman" panose="02020603050405020304" pitchFamily="18" charset="0"/>
          </a:endParaRPr>
        </a:p>
      </dgm:t>
    </dgm:pt>
    <dgm:pt modelId="{57828A99-6739-4D18-8FF9-A9790E2E5524}" type="parTrans" cxnId="{3781800D-35C7-4ED6-95B2-619970DEB5C7}">
      <dgm:prSet/>
      <dgm:spPr/>
      <dgm:t>
        <a:bodyPr/>
        <a:lstStyle/>
        <a:p>
          <a:endParaRPr lang="en-US"/>
        </a:p>
      </dgm:t>
    </dgm:pt>
    <dgm:pt modelId="{35CAC30F-78C5-47F4-896B-89A0165459F9}" type="sibTrans" cxnId="{3781800D-35C7-4ED6-95B2-619970DEB5C7}">
      <dgm:prSet/>
      <dgm:spPr/>
      <dgm:t>
        <a:bodyPr/>
        <a:lstStyle/>
        <a:p>
          <a:endParaRPr lang="en-US"/>
        </a:p>
      </dgm:t>
    </dgm:pt>
    <dgm:pt modelId="{A26FABC2-62C7-45BE-811B-2907F2A23AFC}">
      <dgm:prSet phldrT="[Text]" custT="1"/>
      <dgm:spPr/>
      <dgm:t>
        <a:bodyPr/>
        <a:lstStyle/>
        <a:p>
          <a:r>
            <a:rPr lang="en-US" sz="2400" b="1" dirty="0" err="1">
              <a:solidFill>
                <a:srgbClr val="002060"/>
              </a:solidFill>
              <a:latin typeface="Times New Roman" panose="02020603050405020304" pitchFamily="18" charset="0"/>
              <a:cs typeface="Times New Roman" panose="02020603050405020304" pitchFamily="18" charset="0"/>
            </a:rPr>
            <a:t>Kể</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chuyện</a:t>
          </a:r>
          <a:endParaRPr lang="en-US" sz="2400" b="1" dirty="0">
            <a:solidFill>
              <a:srgbClr val="002060"/>
            </a:solidFill>
            <a:latin typeface="Times New Roman" panose="02020603050405020304" pitchFamily="18" charset="0"/>
            <a:cs typeface="Times New Roman" panose="02020603050405020304" pitchFamily="18" charset="0"/>
          </a:endParaRPr>
        </a:p>
      </dgm:t>
    </dgm:pt>
    <dgm:pt modelId="{CA314464-EF9B-4A97-8537-1896CE5E1F35}" type="parTrans" cxnId="{45916DA4-0C7E-4627-B6B8-7AD37193A0AE}">
      <dgm:prSet/>
      <dgm:spPr/>
      <dgm:t>
        <a:bodyPr/>
        <a:lstStyle/>
        <a:p>
          <a:endParaRPr lang="en-US"/>
        </a:p>
      </dgm:t>
    </dgm:pt>
    <dgm:pt modelId="{6346F88D-EDCD-4D75-AEDE-46B6A0E59C79}" type="sibTrans" cxnId="{45916DA4-0C7E-4627-B6B8-7AD37193A0AE}">
      <dgm:prSet/>
      <dgm:spPr/>
      <dgm:t>
        <a:bodyPr/>
        <a:lstStyle/>
        <a:p>
          <a:endParaRPr lang="en-US"/>
        </a:p>
      </dgm:t>
    </dgm:pt>
    <dgm:pt modelId="{BF548818-9834-4FCD-99A4-2FF65A83BCC2}">
      <dgm:prSet phldrT="[Text]" custT="1"/>
      <dgm:spPr/>
      <dgm:t>
        <a:bodyPr/>
        <a:lstStyle/>
        <a:p>
          <a:r>
            <a:rPr lang="en-US" sz="2400" b="1" dirty="0">
              <a:solidFill>
                <a:srgbClr val="002060"/>
              </a:solidFill>
              <a:latin typeface="Times New Roman" panose="02020603050405020304" pitchFamily="18" charset="0"/>
              <a:cs typeface="Times New Roman" panose="02020603050405020304" pitchFamily="18" charset="0"/>
            </a:rPr>
            <a:t>Chia </a:t>
          </a:r>
          <a:r>
            <a:rPr lang="en-US" sz="2400" b="1" dirty="0" err="1">
              <a:solidFill>
                <a:srgbClr val="002060"/>
              </a:solidFill>
              <a:latin typeface="Times New Roman" panose="02020603050405020304" pitchFamily="18" charset="0"/>
              <a:cs typeface="Times New Roman" panose="02020603050405020304" pitchFamily="18" charset="0"/>
            </a:rPr>
            <a:t>sẻ</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trao</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đổi</a:t>
          </a:r>
          <a:endParaRPr lang="en-US" sz="2400" b="1" dirty="0">
            <a:solidFill>
              <a:srgbClr val="002060"/>
            </a:solidFill>
            <a:latin typeface="Times New Roman" panose="02020603050405020304" pitchFamily="18" charset="0"/>
            <a:cs typeface="Times New Roman" panose="02020603050405020304" pitchFamily="18" charset="0"/>
          </a:endParaRPr>
        </a:p>
      </dgm:t>
    </dgm:pt>
    <dgm:pt modelId="{A23BCE74-921C-4E21-A0F6-A8CA65EC37C6}" type="parTrans" cxnId="{943F35AA-0DF3-4BA5-8E4F-2F1DD77E3467}">
      <dgm:prSet/>
      <dgm:spPr/>
      <dgm:t>
        <a:bodyPr/>
        <a:lstStyle/>
        <a:p>
          <a:endParaRPr lang="en-US"/>
        </a:p>
      </dgm:t>
    </dgm:pt>
    <dgm:pt modelId="{B4397ACE-7E7A-4644-84BA-8DA19B749618}" type="sibTrans" cxnId="{943F35AA-0DF3-4BA5-8E4F-2F1DD77E3467}">
      <dgm:prSet/>
      <dgm:spPr/>
      <dgm:t>
        <a:bodyPr/>
        <a:lstStyle/>
        <a:p>
          <a:endParaRPr lang="en-US"/>
        </a:p>
      </dgm:t>
    </dgm:pt>
    <dgm:pt modelId="{C5678C78-6F00-4C0C-999D-6A727358FA59}">
      <dgm:prSet phldrT="[Text]" custT="1"/>
      <dgm:spPr/>
      <dgm:t>
        <a:bodyPr/>
        <a:lstStyle/>
        <a:p>
          <a:r>
            <a:rPr lang="en-US" sz="2400" b="1" dirty="0" err="1">
              <a:solidFill>
                <a:srgbClr val="002060"/>
              </a:solidFill>
              <a:latin typeface="Times New Roman" panose="02020603050405020304" pitchFamily="18" charset="0"/>
              <a:cs typeface="Times New Roman" panose="02020603050405020304" pitchFamily="18" charset="0"/>
            </a:rPr>
            <a:t>Thuyết</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minh</a:t>
          </a:r>
          <a:endParaRPr lang="en-US" sz="2400" b="1" dirty="0">
            <a:solidFill>
              <a:srgbClr val="002060"/>
            </a:solidFill>
            <a:latin typeface="Times New Roman" panose="02020603050405020304" pitchFamily="18" charset="0"/>
            <a:cs typeface="Times New Roman" panose="02020603050405020304" pitchFamily="18" charset="0"/>
          </a:endParaRPr>
        </a:p>
      </dgm:t>
    </dgm:pt>
    <dgm:pt modelId="{D6C7EF4D-C6A7-40DE-AB77-CFC2C8B882C6}" type="parTrans" cxnId="{F0A6279C-8915-4F4E-8162-3737C0A60647}">
      <dgm:prSet/>
      <dgm:spPr/>
      <dgm:t>
        <a:bodyPr/>
        <a:lstStyle/>
        <a:p>
          <a:endParaRPr lang="en-US"/>
        </a:p>
      </dgm:t>
    </dgm:pt>
    <dgm:pt modelId="{47CAD20C-E208-481C-BD4F-921B85910E19}" type="sibTrans" cxnId="{F0A6279C-8915-4F4E-8162-3737C0A60647}">
      <dgm:prSet/>
      <dgm:spPr/>
      <dgm:t>
        <a:bodyPr/>
        <a:lstStyle/>
        <a:p>
          <a:endParaRPr lang="en-US"/>
        </a:p>
      </dgm:t>
    </dgm:pt>
    <dgm:pt modelId="{1E9C395A-6AB0-4BA7-A9D5-98673DCF9573}">
      <dgm:prSet phldrT="[Text]" custT="1"/>
      <dgm:spPr/>
      <dgm:t>
        <a:bodyPr/>
        <a:lstStyle/>
        <a:p>
          <a:r>
            <a:rPr lang="en-US" sz="2400" b="1" dirty="0" err="1">
              <a:solidFill>
                <a:srgbClr val="002060"/>
              </a:solidFill>
              <a:latin typeface="Times New Roman" panose="02020603050405020304" pitchFamily="18" charset="0"/>
              <a:cs typeface="Times New Roman" panose="02020603050405020304" pitchFamily="18" charset="0"/>
            </a:rPr>
            <a:t>Nghe</a:t>
          </a:r>
          <a:r>
            <a:rPr lang="en-US" sz="2400" b="1" dirty="0">
              <a:solidFill>
                <a:srgbClr val="002060"/>
              </a:solidFill>
              <a:latin typeface="Times New Roman" panose="02020603050405020304" pitchFamily="18" charset="0"/>
              <a:cs typeface="Times New Roman" panose="02020603050405020304" pitchFamily="18" charset="0"/>
            </a:rPr>
            <a:t> - </a:t>
          </a:r>
          <a:r>
            <a:rPr lang="en-US" sz="2400" b="1" dirty="0" err="1">
              <a:solidFill>
                <a:srgbClr val="002060"/>
              </a:solidFill>
              <a:latin typeface="Times New Roman" panose="02020603050405020304" pitchFamily="18" charset="0"/>
              <a:cs typeface="Times New Roman" panose="02020603050405020304" pitchFamily="18" charset="0"/>
            </a:rPr>
            <a:t>cảm</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xúc</a:t>
          </a:r>
          <a:endParaRPr lang="en-US" sz="2400" b="1" dirty="0">
            <a:solidFill>
              <a:srgbClr val="002060"/>
            </a:solidFill>
            <a:latin typeface="Times New Roman" panose="02020603050405020304" pitchFamily="18" charset="0"/>
            <a:cs typeface="Times New Roman" panose="02020603050405020304" pitchFamily="18" charset="0"/>
          </a:endParaRPr>
        </a:p>
      </dgm:t>
    </dgm:pt>
    <dgm:pt modelId="{9A2614EB-4994-4F36-A97D-BE3079EB63AF}" type="parTrans" cxnId="{0DE350B3-3698-404D-BF5D-54299A48342C}">
      <dgm:prSet/>
      <dgm:spPr/>
      <dgm:t>
        <a:bodyPr/>
        <a:lstStyle/>
        <a:p>
          <a:endParaRPr lang="en-US"/>
        </a:p>
      </dgm:t>
    </dgm:pt>
    <dgm:pt modelId="{0109BCFE-C5CE-422A-9AFE-B3E53FE354B8}" type="sibTrans" cxnId="{0DE350B3-3698-404D-BF5D-54299A48342C}">
      <dgm:prSet/>
      <dgm:spPr/>
      <dgm:t>
        <a:bodyPr/>
        <a:lstStyle/>
        <a:p>
          <a:endParaRPr lang="en-US"/>
        </a:p>
      </dgm:t>
    </dgm:pt>
    <dgm:pt modelId="{4913CCCE-A240-43ED-A4C8-95F01D7F96E3}">
      <dgm:prSet phldrT="[Text]" custT="1"/>
      <dgm:spPr/>
      <dgm:t>
        <a:bodyPr/>
        <a:lstStyle/>
        <a:p>
          <a:r>
            <a:rPr lang="en-US" sz="2400" b="1" dirty="0">
              <a:solidFill>
                <a:srgbClr val="002060"/>
              </a:solidFill>
              <a:latin typeface="Times New Roman" panose="02020603050405020304" pitchFamily="18" charset="0"/>
              <a:cs typeface="Times New Roman" panose="02020603050405020304" pitchFamily="18" charset="0"/>
            </a:rPr>
            <a:t>Nghe - </a:t>
          </a:r>
          <a:r>
            <a:rPr lang="en-US" sz="2400" b="1" dirty="0" err="1">
              <a:solidFill>
                <a:srgbClr val="002060"/>
              </a:solidFill>
              <a:latin typeface="Times New Roman" panose="02020603050405020304" pitchFamily="18" charset="0"/>
              <a:cs typeface="Times New Roman" panose="02020603050405020304" pitchFamily="18" charset="0"/>
            </a:rPr>
            <a:t>phản</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hồi</a:t>
          </a:r>
          <a:endParaRPr lang="en-US" sz="2400" b="1" dirty="0">
            <a:solidFill>
              <a:srgbClr val="002060"/>
            </a:solidFill>
            <a:latin typeface="Times New Roman" panose="02020603050405020304" pitchFamily="18" charset="0"/>
            <a:cs typeface="Times New Roman" panose="02020603050405020304" pitchFamily="18" charset="0"/>
          </a:endParaRPr>
        </a:p>
      </dgm:t>
    </dgm:pt>
    <dgm:pt modelId="{F36A4F06-AD9A-405D-866C-836FFA99E9A5}" type="parTrans" cxnId="{3F037134-C799-4335-81E5-54E4397D05BE}">
      <dgm:prSet/>
      <dgm:spPr/>
      <dgm:t>
        <a:bodyPr/>
        <a:lstStyle/>
        <a:p>
          <a:endParaRPr lang="en-US"/>
        </a:p>
      </dgm:t>
    </dgm:pt>
    <dgm:pt modelId="{BB04BB58-6A7B-46FD-9F7C-2B0F919C95A1}" type="sibTrans" cxnId="{3F037134-C799-4335-81E5-54E4397D05BE}">
      <dgm:prSet/>
      <dgm:spPr/>
      <dgm:t>
        <a:bodyPr/>
        <a:lstStyle/>
        <a:p>
          <a:endParaRPr lang="en-US"/>
        </a:p>
      </dgm:t>
    </dgm:pt>
    <dgm:pt modelId="{E9E5704F-B3F9-48FC-91FF-BDC13DD96B10}" type="pres">
      <dgm:prSet presAssocID="{CF22D49E-6221-4984-9CB7-4895DEBB0AF8}" presName="cycleMatrixDiagram" presStyleCnt="0">
        <dgm:presLayoutVars>
          <dgm:chMax val="1"/>
          <dgm:dir/>
          <dgm:animLvl val="lvl"/>
          <dgm:resizeHandles val="exact"/>
        </dgm:presLayoutVars>
      </dgm:prSet>
      <dgm:spPr/>
      <dgm:t>
        <a:bodyPr/>
        <a:lstStyle/>
        <a:p>
          <a:endParaRPr lang="en-US"/>
        </a:p>
      </dgm:t>
    </dgm:pt>
    <dgm:pt modelId="{8D8484D1-FD0F-45BF-BEDE-AA3A8D975C11}" type="pres">
      <dgm:prSet presAssocID="{CF22D49E-6221-4984-9CB7-4895DEBB0AF8}" presName="children" presStyleCnt="0"/>
      <dgm:spPr/>
    </dgm:pt>
    <dgm:pt modelId="{7781A8AF-A3CF-4767-8291-D906893C042B}" type="pres">
      <dgm:prSet presAssocID="{CF22D49E-6221-4984-9CB7-4895DEBB0AF8}" presName="child1group" presStyleCnt="0"/>
      <dgm:spPr/>
    </dgm:pt>
    <dgm:pt modelId="{A15D3DC8-0576-45A6-B32E-B8F0694B265F}" type="pres">
      <dgm:prSet presAssocID="{CF22D49E-6221-4984-9CB7-4895DEBB0AF8}" presName="child1" presStyleLbl="bgAcc1" presStyleIdx="0" presStyleCnt="4" custScaleX="145416" custLinFactNeighborX="-16787"/>
      <dgm:spPr/>
      <dgm:t>
        <a:bodyPr/>
        <a:lstStyle/>
        <a:p>
          <a:endParaRPr lang="en-US"/>
        </a:p>
      </dgm:t>
    </dgm:pt>
    <dgm:pt modelId="{05790EFF-A974-4908-B7C4-A3092C404BDD}" type="pres">
      <dgm:prSet presAssocID="{CF22D49E-6221-4984-9CB7-4895DEBB0AF8}" presName="child1Text" presStyleLbl="bgAcc1" presStyleIdx="0" presStyleCnt="4">
        <dgm:presLayoutVars>
          <dgm:bulletEnabled val="1"/>
        </dgm:presLayoutVars>
      </dgm:prSet>
      <dgm:spPr/>
      <dgm:t>
        <a:bodyPr/>
        <a:lstStyle/>
        <a:p>
          <a:endParaRPr lang="en-US"/>
        </a:p>
      </dgm:t>
    </dgm:pt>
    <dgm:pt modelId="{D5E53D76-B124-43B6-9931-AA729FA5C8AD}" type="pres">
      <dgm:prSet presAssocID="{CF22D49E-6221-4984-9CB7-4895DEBB0AF8}" presName="child2group" presStyleCnt="0"/>
      <dgm:spPr/>
    </dgm:pt>
    <dgm:pt modelId="{D7DFAA89-E86B-4CB8-AF05-95BD6EFF9D55}" type="pres">
      <dgm:prSet presAssocID="{CF22D49E-6221-4984-9CB7-4895DEBB0AF8}" presName="child2" presStyleLbl="bgAcc1" presStyleIdx="1" presStyleCnt="4" custScaleX="122986" custLinFactNeighborX="31599"/>
      <dgm:spPr/>
      <dgm:t>
        <a:bodyPr/>
        <a:lstStyle/>
        <a:p>
          <a:endParaRPr lang="en-US"/>
        </a:p>
      </dgm:t>
    </dgm:pt>
    <dgm:pt modelId="{E9381D80-DBD9-4288-8400-CFDA5619CC51}" type="pres">
      <dgm:prSet presAssocID="{CF22D49E-6221-4984-9CB7-4895DEBB0AF8}" presName="child2Text" presStyleLbl="bgAcc1" presStyleIdx="1" presStyleCnt="4">
        <dgm:presLayoutVars>
          <dgm:bulletEnabled val="1"/>
        </dgm:presLayoutVars>
      </dgm:prSet>
      <dgm:spPr/>
      <dgm:t>
        <a:bodyPr/>
        <a:lstStyle/>
        <a:p>
          <a:endParaRPr lang="en-US"/>
        </a:p>
      </dgm:t>
    </dgm:pt>
    <dgm:pt modelId="{C7B44E10-2AE2-4D37-8666-8EA5CAE0D9CE}" type="pres">
      <dgm:prSet presAssocID="{CF22D49E-6221-4984-9CB7-4895DEBB0AF8}" presName="child3group" presStyleCnt="0"/>
      <dgm:spPr/>
    </dgm:pt>
    <dgm:pt modelId="{CC89678B-C2F8-4993-B049-6CF43C643757}" type="pres">
      <dgm:prSet presAssocID="{CF22D49E-6221-4984-9CB7-4895DEBB0AF8}" presName="child3" presStyleLbl="bgAcc1" presStyleIdx="2" presStyleCnt="4" custScaleX="158795" custLinFactNeighborX="34901" custLinFactNeighborY="0"/>
      <dgm:spPr/>
      <dgm:t>
        <a:bodyPr/>
        <a:lstStyle/>
        <a:p>
          <a:endParaRPr lang="en-US"/>
        </a:p>
      </dgm:t>
    </dgm:pt>
    <dgm:pt modelId="{0DADFD2D-ABCA-471F-B4ED-8ED53DB85540}" type="pres">
      <dgm:prSet presAssocID="{CF22D49E-6221-4984-9CB7-4895DEBB0AF8}" presName="child3Text" presStyleLbl="bgAcc1" presStyleIdx="2" presStyleCnt="4">
        <dgm:presLayoutVars>
          <dgm:bulletEnabled val="1"/>
        </dgm:presLayoutVars>
      </dgm:prSet>
      <dgm:spPr/>
      <dgm:t>
        <a:bodyPr/>
        <a:lstStyle/>
        <a:p>
          <a:endParaRPr lang="en-US"/>
        </a:p>
      </dgm:t>
    </dgm:pt>
    <dgm:pt modelId="{EBCD333B-FBAB-40C6-B42D-F0E36558911C}" type="pres">
      <dgm:prSet presAssocID="{CF22D49E-6221-4984-9CB7-4895DEBB0AF8}" presName="child4group" presStyleCnt="0"/>
      <dgm:spPr/>
    </dgm:pt>
    <dgm:pt modelId="{F260E1DE-7C6B-44B1-9B7C-AD29AD54F00B}" type="pres">
      <dgm:prSet presAssocID="{CF22D49E-6221-4984-9CB7-4895DEBB0AF8}" presName="child4" presStyleLbl="bgAcc1" presStyleIdx="3" presStyleCnt="4" custScaleX="140897" custLinFactNeighborX="-25345" custLinFactNeighborY="-14227"/>
      <dgm:spPr/>
      <dgm:t>
        <a:bodyPr/>
        <a:lstStyle/>
        <a:p>
          <a:endParaRPr lang="en-US"/>
        </a:p>
      </dgm:t>
    </dgm:pt>
    <dgm:pt modelId="{149734E3-92CE-485C-956A-DE438E6A9F1A}" type="pres">
      <dgm:prSet presAssocID="{CF22D49E-6221-4984-9CB7-4895DEBB0AF8}" presName="child4Text" presStyleLbl="bgAcc1" presStyleIdx="3" presStyleCnt="4">
        <dgm:presLayoutVars>
          <dgm:bulletEnabled val="1"/>
        </dgm:presLayoutVars>
      </dgm:prSet>
      <dgm:spPr/>
      <dgm:t>
        <a:bodyPr/>
        <a:lstStyle/>
        <a:p>
          <a:endParaRPr lang="en-US"/>
        </a:p>
      </dgm:t>
    </dgm:pt>
    <dgm:pt modelId="{D7B7CF92-BE2D-46A6-ACA7-7B2780ADF904}" type="pres">
      <dgm:prSet presAssocID="{CF22D49E-6221-4984-9CB7-4895DEBB0AF8}" presName="childPlaceholder" presStyleCnt="0"/>
      <dgm:spPr/>
    </dgm:pt>
    <dgm:pt modelId="{3AB2B099-D156-443A-8072-65E786D4180F}" type="pres">
      <dgm:prSet presAssocID="{CF22D49E-6221-4984-9CB7-4895DEBB0AF8}" presName="circle" presStyleCnt="0"/>
      <dgm:spPr/>
    </dgm:pt>
    <dgm:pt modelId="{C21E3829-7BAB-47F8-8437-D3967D783DA9}" type="pres">
      <dgm:prSet presAssocID="{CF22D49E-6221-4984-9CB7-4895DEBB0AF8}" presName="quadrant1" presStyleLbl="node1" presStyleIdx="0" presStyleCnt="4">
        <dgm:presLayoutVars>
          <dgm:chMax val="1"/>
          <dgm:bulletEnabled val="1"/>
        </dgm:presLayoutVars>
      </dgm:prSet>
      <dgm:spPr/>
      <dgm:t>
        <a:bodyPr/>
        <a:lstStyle/>
        <a:p>
          <a:endParaRPr lang="en-US"/>
        </a:p>
      </dgm:t>
    </dgm:pt>
    <dgm:pt modelId="{F342D2EC-B338-4E25-98DE-F5F0461009A2}" type="pres">
      <dgm:prSet presAssocID="{CF22D49E-6221-4984-9CB7-4895DEBB0AF8}" presName="quadrant2" presStyleLbl="node1" presStyleIdx="1" presStyleCnt="4">
        <dgm:presLayoutVars>
          <dgm:chMax val="1"/>
          <dgm:bulletEnabled val="1"/>
        </dgm:presLayoutVars>
      </dgm:prSet>
      <dgm:spPr/>
      <dgm:t>
        <a:bodyPr/>
        <a:lstStyle/>
        <a:p>
          <a:endParaRPr lang="en-US"/>
        </a:p>
      </dgm:t>
    </dgm:pt>
    <dgm:pt modelId="{BCE27158-0913-4220-A3A3-210A5550D176}" type="pres">
      <dgm:prSet presAssocID="{CF22D49E-6221-4984-9CB7-4895DEBB0AF8}" presName="quadrant3" presStyleLbl="node1" presStyleIdx="2" presStyleCnt="4">
        <dgm:presLayoutVars>
          <dgm:chMax val="1"/>
          <dgm:bulletEnabled val="1"/>
        </dgm:presLayoutVars>
      </dgm:prSet>
      <dgm:spPr/>
      <dgm:t>
        <a:bodyPr/>
        <a:lstStyle/>
        <a:p>
          <a:endParaRPr lang="en-US"/>
        </a:p>
      </dgm:t>
    </dgm:pt>
    <dgm:pt modelId="{B30F43F7-235B-4E65-95BE-09701009A468}" type="pres">
      <dgm:prSet presAssocID="{CF22D49E-6221-4984-9CB7-4895DEBB0AF8}" presName="quadrant4" presStyleLbl="node1" presStyleIdx="3" presStyleCnt="4">
        <dgm:presLayoutVars>
          <dgm:chMax val="1"/>
          <dgm:bulletEnabled val="1"/>
        </dgm:presLayoutVars>
      </dgm:prSet>
      <dgm:spPr/>
      <dgm:t>
        <a:bodyPr/>
        <a:lstStyle/>
        <a:p>
          <a:endParaRPr lang="en-US"/>
        </a:p>
      </dgm:t>
    </dgm:pt>
    <dgm:pt modelId="{7236BCE4-C4B7-42DB-9422-2E785386FBF8}" type="pres">
      <dgm:prSet presAssocID="{CF22D49E-6221-4984-9CB7-4895DEBB0AF8}" presName="quadrantPlaceholder" presStyleCnt="0"/>
      <dgm:spPr/>
    </dgm:pt>
    <dgm:pt modelId="{1889CEB1-9C46-46FB-B930-10B42BFFD559}" type="pres">
      <dgm:prSet presAssocID="{CF22D49E-6221-4984-9CB7-4895DEBB0AF8}" presName="center1" presStyleLbl="fgShp" presStyleIdx="0" presStyleCnt="2"/>
      <dgm:spPr/>
    </dgm:pt>
    <dgm:pt modelId="{AD9D4AE2-437F-4B97-897D-65C8770A6683}" type="pres">
      <dgm:prSet presAssocID="{CF22D49E-6221-4984-9CB7-4895DEBB0AF8}" presName="center2" presStyleLbl="fgShp" presStyleIdx="1" presStyleCnt="2"/>
      <dgm:spPr/>
    </dgm:pt>
  </dgm:ptLst>
  <dgm:cxnLst>
    <dgm:cxn modelId="{9F8C8A66-320B-4D56-94A3-075FDC264BC2}" srcId="{CF22D49E-6221-4984-9CB7-4895DEBB0AF8}" destId="{34787AF9-4885-4BCD-900F-A99467685BB8}" srcOrd="0" destOrd="0" parTransId="{10461B86-CEB8-4FD5-A093-EF1576A87518}" sibTransId="{EA3ECA4D-9B7B-4BB5-B3AA-F81A42888422}"/>
    <dgm:cxn modelId="{60FE56D6-5173-4DD4-BE68-BC2F6046597E}" type="presOf" srcId="{A26FABC2-62C7-45BE-811B-2907F2A23AFC}" destId="{149734E3-92CE-485C-956A-DE438E6A9F1A}" srcOrd="1" destOrd="1" presId="urn:microsoft.com/office/officeart/2005/8/layout/cycle4#1"/>
    <dgm:cxn modelId="{F719B32D-41A0-4973-BBA8-02C70C120D14}" type="presOf" srcId="{C5678C78-6F00-4C0C-999D-6A727358FA59}" destId="{149734E3-92CE-485C-956A-DE438E6A9F1A}" srcOrd="1" destOrd="3" presId="urn:microsoft.com/office/officeart/2005/8/layout/cycle4#1"/>
    <dgm:cxn modelId="{975FD755-B8B9-430D-B58F-824B1E83A5C0}" type="presOf" srcId="{CBDFE69F-F294-4F36-933C-A8782588089C}" destId="{CC89678B-C2F8-4993-B049-6CF43C643757}" srcOrd="0" destOrd="0" presId="urn:microsoft.com/office/officeart/2005/8/layout/cycle4#1"/>
    <dgm:cxn modelId="{D033AE09-F5C1-4771-9137-A86158D752B6}" type="presOf" srcId="{A26FABC2-62C7-45BE-811B-2907F2A23AFC}" destId="{F260E1DE-7C6B-44B1-9B7C-AD29AD54F00B}" srcOrd="0" destOrd="1" presId="urn:microsoft.com/office/officeart/2005/8/layout/cycle4#1"/>
    <dgm:cxn modelId="{FC9502C2-D65B-43FA-93FF-92C942FF95F2}" type="presOf" srcId="{34787AF9-4885-4BCD-900F-A99467685BB8}" destId="{C21E3829-7BAB-47F8-8437-D3967D783DA9}" srcOrd="0" destOrd="0" presId="urn:microsoft.com/office/officeart/2005/8/layout/cycle4#1"/>
    <dgm:cxn modelId="{EDA7D768-85A2-4FF0-9D73-992E8E1F1AF2}" type="presOf" srcId="{9FADE198-9E36-4FAB-AE46-B84CE61F8F18}" destId="{E9381D80-DBD9-4288-8400-CFDA5619CC51}" srcOrd="1" destOrd="0" presId="urn:microsoft.com/office/officeart/2005/8/layout/cycle4#1"/>
    <dgm:cxn modelId="{B11A0B06-5FB5-4A0E-89BF-32B090837E04}" type="presOf" srcId="{1E9C395A-6AB0-4BA7-A9D5-98673DCF9573}" destId="{CC89678B-C2F8-4993-B049-6CF43C643757}" srcOrd="0" destOrd="1" presId="urn:microsoft.com/office/officeart/2005/8/layout/cycle4#1"/>
    <dgm:cxn modelId="{6BD4D734-FCDC-4414-9985-91E44327AA52}" type="presOf" srcId="{4913CCCE-A240-43ED-A4C8-95F01D7F96E3}" destId="{0DADFD2D-ABCA-471F-B4ED-8ED53DB85540}" srcOrd="1" destOrd="2" presId="urn:microsoft.com/office/officeart/2005/8/layout/cycle4#1"/>
    <dgm:cxn modelId="{B14DF0ED-13EC-44E3-B4F4-8C3C3C80BFCD}" type="presOf" srcId="{CBDFE69F-F294-4F36-933C-A8782588089C}" destId="{0DADFD2D-ABCA-471F-B4ED-8ED53DB85540}" srcOrd="1" destOrd="0" presId="urn:microsoft.com/office/officeart/2005/8/layout/cycle4#1"/>
    <dgm:cxn modelId="{83243A4E-F076-42E5-834A-626E5E3CF0C5}" srcId="{34787AF9-4885-4BCD-900F-A99467685BB8}" destId="{504809AF-C94D-4F05-9A98-1FCD89F73684}" srcOrd="2" destOrd="0" parTransId="{BD9A3127-AA16-48EA-8973-D27C26362799}" sibTransId="{FFE9D69C-039A-44B2-BF74-41059FCABCBE}"/>
    <dgm:cxn modelId="{43FE2FF6-11E4-4082-9544-940B97EA50D3}" type="presOf" srcId="{504809AF-C94D-4F05-9A98-1FCD89F73684}" destId="{A15D3DC8-0576-45A6-B32E-B8F0694B265F}" srcOrd="0" destOrd="2" presId="urn:microsoft.com/office/officeart/2005/8/layout/cycle4#1"/>
    <dgm:cxn modelId="{6F702AA1-2727-4E7D-BAF7-41B35DCF11A9}" srcId="{39DCE12E-519E-4453-976F-8706E2B49C1B}" destId="{F958DC12-C874-496B-971E-1049E629A70D}" srcOrd="0" destOrd="0" parTransId="{5DEB34C7-1AA8-43F2-906D-2C9062637B5F}" sibTransId="{4DBA1375-15FF-4882-BADA-D694F3D8B992}"/>
    <dgm:cxn modelId="{B3B0E447-6ABF-41E4-B068-04848CB744FA}" srcId="{CF22D49E-6221-4984-9CB7-4895DEBB0AF8}" destId="{B9200890-AEFB-426F-AD5F-C1E843DB2EE3}" srcOrd="1" destOrd="0" parTransId="{EEE9CC0E-3280-4247-A404-C82928CD0E40}" sibTransId="{084322E4-1195-40D5-8A42-C9C3FB96D868}"/>
    <dgm:cxn modelId="{0D62FD96-A334-4D1B-8702-75667D331D75}" type="presOf" srcId="{B9200890-AEFB-426F-AD5F-C1E843DB2EE3}" destId="{F342D2EC-B338-4E25-98DE-F5F0461009A2}" srcOrd="0" destOrd="0" presId="urn:microsoft.com/office/officeart/2005/8/layout/cycle4#1"/>
    <dgm:cxn modelId="{7AE9F82B-7330-4F06-A6AA-71F8A30A9253}" type="presOf" srcId="{F958DC12-C874-496B-971E-1049E629A70D}" destId="{F260E1DE-7C6B-44B1-9B7C-AD29AD54F00B}" srcOrd="0" destOrd="0" presId="urn:microsoft.com/office/officeart/2005/8/layout/cycle4#1"/>
    <dgm:cxn modelId="{162B18EB-6326-4333-BE52-50C69D03D934}" type="presOf" srcId="{BF548818-9834-4FCD-99A4-2FF65A83BCC2}" destId="{F260E1DE-7C6B-44B1-9B7C-AD29AD54F00B}" srcOrd="0" destOrd="2" presId="urn:microsoft.com/office/officeart/2005/8/layout/cycle4#1"/>
    <dgm:cxn modelId="{842F6047-768E-4D3B-955F-E00D9607B222}" type="presOf" srcId="{795E6F67-21AD-4904-AC39-5D160A277539}" destId="{D7DFAA89-E86B-4CB8-AF05-95BD6EFF9D55}" srcOrd="0" destOrd="1" presId="urn:microsoft.com/office/officeart/2005/8/layout/cycle4#1"/>
    <dgm:cxn modelId="{8593B498-0EB7-42FA-959A-36CA50C803D9}" type="presOf" srcId="{CF22D49E-6221-4984-9CB7-4895DEBB0AF8}" destId="{E9E5704F-B3F9-48FC-91FF-BDC13DD96B10}" srcOrd="0" destOrd="0" presId="urn:microsoft.com/office/officeart/2005/8/layout/cycle4#1"/>
    <dgm:cxn modelId="{3F037134-C799-4335-81E5-54E4397D05BE}" srcId="{325A32A8-5E49-49DD-8ED2-69A6DBDA894B}" destId="{4913CCCE-A240-43ED-A4C8-95F01D7F96E3}" srcOrd="2" destOrd="0" parTransId="{F36A4F06-AD9A-405D-866C-836FFA99E9A5}" sibTransId="{BB04BB58-6A7B-46FD-9F7C-2B0F919C95A1}"/>
    <dgm:cxn modelId="{0EDA0D7B-F526-4031-B248-618D6E5D6A13}" type="presOf" srcId="{39DCE12E-519E-4453-976F-8706E2B49C1B}" destId="{B30F43F7-235B-4E65-95BE-09701009A468}" srcOrd="0" destOrd="0" presId="urn:microsoft.com/office/officeart/2005/8/layout/cycle4#1"/>
    <dgm:cxn modelId="{F0A6279C-8915-4F4E-8162-3737C0A60647}" srcId="{39DCE12E-519E-4453-976F-8706E2B49C1B}" destId="{C5678C78-6F00-4C0C-999D-6A727358FA59}" srcOrd="3" destOrd="0" parTransId="{D6C7EF4D-C6A7-40DE-AB77-CFC2C8B882C6}" sibTransId="{47CAD20C-E208-481C-BD4F-921B85910E19}"/>
    <dgm:cxn modelId="{1C30A1B4-12E1-4DBF-8BD0-4EE9942E721A}" srcId="{CF22D49E-6221-4984-9CB7-4895DEBB0AF8}" destId="{325A32A8-5E49-49DD-8ED2-69A6DBDA894B}" srcOrd="2" destOrd="0" parTransId="{C63652EB-7B14-4183-9243-CB707FBF8EB9}" sibTransId="{588A97E3-4615-4304-9EE2-968AB625D442}"/>
    <dgm:cxn modelId="{8808DE2D-B5B7-440E-80C9-29211798623A}" type="presOf" srcId="{AC094848-9161-489C-BBE4-4A7EE4AD8E52}" destId="{A15D3DC8-0576-45A6-B32E-B8F0694B265F}" srcOrd="0" destOrd="0" presId="urn:microsoft.com/office/officeart/2005/8/layout/cycle4#1"/>
    <dgm:cxn modelId="{013A08D3-728C-46E0-B63C-A2411D13DEE5}" srcId="{34787AF9-4885-4BCD-900F-A99467685BB8}" destId="{530C4D65-B154-4759-94BE-90F4B6AA7BF3}" srcOrd="1" destOrd="0" parTransId="{4F2E7695-FE02-46E5-9D88-82BB68043197}" sibTransId="{E6783828-B649-45A0-8EAB-78F53C335DBD}"/>
    <dgm:cxn modelId="{8F0F4938-6AEF-417D-B73D-F76DE7659ABA}" srcId="{CF22D49E-6221-4984-9CB7-4895DEBB0AF8}" destId="{39DCE12E-519E-4453-976F-8706E2B49C1B}" srcOrd="3" destOrd="0" parTransId="{E41BE4C5-79B1-41B3-BAF6-DFDF8316ACEE}" sibTransId="{E725F05F-155B-4FE9-A555-6FEDE49DCE5F}"/>
    <dgm:cxn modelId="{4E372153-64A1-4DA4-819F-87A06657B14A}" type="presOf" srcId="{795E6F67-21AD-4904-AC39-5D160A277539}" destId="{E9381D80-DBD9-4288-8400-CFDA5619CC51}" srcOrd="1" destOrd="1" presId="urn:microsoft.com/office/officeart/2005/8/layout/cycle4#1"/>
    <dgm:cxn modelId="{0DE350B3-3698-404D-BF5D-54299A48342C}" srcId="{325A32A8-5E49-49DD-8ED2-69A6DBDA894B}" destId="{1E9C395A-6AB0-4BA7-A9D5-98673DCF9573}" srcOrd="1" destOrd="0" parTransId="{9A2614EB-4994-4F36-A97D-BE3079EB63AF}" sibTransId="{0109BCFE-C5CE-422A-9AFE-B3E53FE354B8}"/>
    <dgm:cxn modelId="{C26F157F-6248-4A21-8F80-A614C9E835D8}" type="presOf" srcId="{325A32A8-5E49-49DD-8ED2-69A6DBDA894B}" destId="{BCE27158-0913-4220-A3A3-210A5550D176}" srcOrd="0" destOrd="0" presId="urn:microsoft.com/office/officeart/2005/8/layout/cycle4#1"/>
    <dgm:cxn modelId="{A4F0DBAE-233C-4E99-8DEA-932B55C2BB43}" type="presOf" srcId="{530C4D65-B154-4759-94BE-90F4B6AA7BF3}" destId="{05790EFF-A974-4908-B7C4-A3092C404BDD}" srcOrd="1" destOrd="1" presId="urn:microsoft.com/office/officeart/2005/8/layout/cycle4#1"/>
    <dgm:cxn modelId="{4070B92E-A015-493A-958B-28473C5709FB}" type="presOf" srcId="{4913CCCE-A240-43ED-A4C8-95F01D7F96E3}" destId="{CC89678B-C2F8-4993-B049-6CF43C643757}" srcOrd="0" destOrd="2" presId="urn:microsoft.com/office/officeart/2005/8/layout/cycle4#1"/>
    <dgm:cxn modelId="{943F35AA-0DF3-4BA5-8E4F-2F1DD77E3467}" srcId="{39DCE12E-519E-4453-976F-8706E2B49C1B}" destId="{BF548818-9834-4FCD-99A4-2FF65A83BCC2}" srcOrd="2" destOrd="0" parTransId="{A23BCE74-921C-4E21-A0F6-A8CA65EC37C6}" sibTransId="{B4397ACE-7E7A-4644-84BA-8DA19B749618}"/>
    <dgm:cxn modelId="{7E5134B5-0496-4910-9977-43D2B01E82D2}" srcId="{34787AF9-4885-4BCD-900F-A99467685BB8}" destId="{AC094848-9161-489C-BBE4-4A7EE4AD8E52}" srcOrd="0" destOrd="0" parTransId="{FDCF4B65-AF63-47AD-9095-8D7762D0B6C3}" sibTransId="{4D8D4708-15D7-4710-89AC-75910B9B20A7}"/>
    <dgm:cxn modelId="{AFB04FBD-D3E6-4258-B81F-CAA8E22640F3}" srcId="{B9200890-AEFB-426F-AD5F-C1E843DB2EE3}" destId="{9FADE198-9E36-4FAB-AE46-B84CE61F8F18}" srcOrd="0" destOrd="0" parTransId="{95A6A704-BA35-4109-8412-4EBB44E7509F}" sibTransId="{338D056E-022C-4536-B10E-C8F160815342}"/>
    <dgm:cxn modelId="{26A313E9-39BF-4403-B8AF-9F768653D366}" type="presOf" srcId="{9FADE198-9E36-4FAB-AE46-B84CE61F8F18}" destId="{D7DFAA89-E86B-4CB8-AF05-95BD6EFF9D55}" srcOrd="0" destOrd="0" presId="urn:microsoft.com/office/officeart/2005/8/layout/cycle4#1"/>
    <dgm:cxn modelId="{45916DA4-0C7E-4627-B6B8-7AD37193A0AE}" srcId="{39DCE12E-519E-4453-976F-8706E2B49C1B}" destId="{A26FABC2-62C7-45BE-811B-2907F2A23AFC}" srcOrd="1" destOrd="0" parTransId="{CA314464-EF9B-4A97-8537-1896CE5E1F35}" sibTransId="{6346F88D-EDCD-4D75-AEDE-46B6A0E59C79}"/>
    <dgm:cxn modelId="{3781800D-35C7-4ED6-95B2-619970DEB5C7}" srcId="{B9200890-AEFB-426F-AD5F-C1E843DB2EE3}" destId="{795E6F67-21AD-4904-AC39-5D160A277539}" srcOrd="1" destOrd="0" parTransId="{57828A99-6739-4D18-8FF9-A9790E2E5524}" sibTransId="{35CAC30F-78C5-47F4-896B-89A0165459F9}"/>
    <dgm:cxn modelId="{7CAB4E79-D694-4658-849C-53FE7C67A429}" type="presOf" srcId="{F958DC12-C874-496B-971E-1049E629A70D}" destId="{149734E3-92CE-485C-956A-DE438E6A9F1A}" srcOrd="1" destOrd="0" presId="urn:microsoft.com/office/officeart/2005/8/layout/cycle4#1"/>
    <dgm:cxn modelId="{8E2F6CF8-46CA-41E3-B3E0-64A174DEF97F}" type="presOf" srcId="{AC094848-9161-489C-BBE4-4A7EE4AD8E52}" destId="{05790EFF-A974-4908-B7C4-A3092C404BDD}" srcOrd="1" destOrd="0" presId="urn:microsoft.com/office/officeart/2005/8/layout/cycle4#1"/>
    <dgm:cxn modelId="{9349699A-E883-44FE-9831-AEFAE094E46C}" type="presOf" srcId="{C5678C78-6F00-4C0C-999D-6A727358FA59}" destId="{F260E1DE-7C6B-44B1-9B7C-AD29AD54F00B}" srcOrd="0" destOrd="3" presId="urn:microsoft.com/office/officeart/2005/8/layout/cycle4#1"/>
    <dgm:cxn modelId="{73D06BE6-5787-4836-81A2-E0F0DC44D693}" type="presOf" srcId="{530C4D65-B154-4759-94BE-90F4B6AA7BF3}" destId="{A15D3DC8-0576-45A6-B32E-B8F0694B265F}" srcOrd="0" destOrd="1" presId="urn:microsoft.com/office/officeart/2005/8/layout/cycle4#1"/>
    <dgm:cxn modelId="{5B48ED45-DB30-4D84-8166-5920D168E830}" type="presOf" srcId="{1E9C395A-6AB0-4BA7-A9D5-98673DCF9573}" destId="{0DADFD2D-ABCA-471F-B4ED-8ED53DB85540}" srcOrd="1" destOrd="1" presId="urn:microsoft.com/office/officeart/2005/8/layout/cycle4#1"/>
    <dgm:cxn modelId="{AC9D3381-BB0C-4EDD-92D6-C007359AADEE}" type="presOf" srcId="{504809AF-C94D-4F05-9A98-1FCD89F73684}" destId="{05790EFF-A974-4908-B7C4-A3092C404BDD}" srcOrd="1" destOrd="2" presId="urn:microsoft.com/office/officeart/2005/8/layout/cycle4#1"/>
    <dgm:cxn modelId="{42F256A3-9851-4198-8062-2A9ED1B4FC4F}" srcId="{325A32A8-5E49-49DD-8ED2-69A6DBDA894B}" destId="{CBDFE69F-F294-4F36-933C-A8782588089C}" srcOrd="0" destOrd="0" parTransId="{0BDAF285-02FB-48AE-A617-3E3BC6CCADA3}" sibTransId="{B6F812EC-B389-444C-BA06-816E07144028}"/>
    <dgm:cxn modelId="{7717534B-35C7-4A0F-8CD5-A4D90D2FFC4A}" type="presOf" srcId="{BF548818-9834-4FCD-99A4-2FF65A83BCC2}" destId="{149734E3-92CE-485C-956A-DE438E6A9F1A}" srcOrd="1" destOrd="2" presId="urn:microsoft.com/office/officeart/2005/8/layout/cycle4#1"/>
    <dgm:cxn modelId="{C37FDA00-B02F-430F-8940-0B6F75D9F2FF}" type="presParOf" srcId="{E9E5704F-B3F9-48FC-91FF-BDC13DD96B10}" destId="{8D8484D1-FD0F-45BF-BEDE-AA3A8D975C11}" srcOrd="0" destOrd="0" presId="urn:microsoft.com/office/officeart/2005/8/layout/cycle4#1"/>
    <dgm:cxn modelId="{B7C2813A-5489-406B-8F89-A41B081B18E7}" type="presParOf" srcId="{8D8484D1-FD0F-45BF-BEDE-AA3A8D975C11}" destId="{7781A8AF-A3CF-4767-8291-D906893C042B}" srcOrd="0" destOrd="0" presId="urn:microsoft.com/office/officeart/2005/8/layout/cycle4#1"/>
    <dgm:cxn modelId="{2FFCDE64-6ED0-409B-AF54-4EE83F6C4E7B}" type="presParOf" srcId="{7781A8AF-A3CF-4767-8291-D906893C042B}" destId="{A15D3DC8-0576-45A6-B32E-B8F0694B265F}" srcOrd="0" destOrd="0" presId="urn:microsoft.com/office/officeart/2005/8/layout/cycle4#1"/>
    <dgm:cxn modelId="{47CC8F6A-A069-43C2-A23E-CF25B26D3368}" type="presParOf" srcId="{7781A8AF-A3CF-4767-8291-D906893C042B}" destId="{05790EFF-A974-4908-B7C4-A3092C404BDD}" srcOrd="1" destOrd="0" presId="urn:microsoft.com/office/officeart/2005/8/layout/cycle4#1"/>
    <dgm:cxn modelId="{C427CAC6-EFE3-4029-8C37-877A6E1FD3B0}" type="presParOf" srcId="{8D8484D1-FD0F-45BF-BEDE-AA3A8D975C11}" destId="{D5E53D76-B124-43B6-9931-AA729FA5C8AD}" srcOrd="1" destOrd="0" presId="urn:microsoft.com/office/officeart/2005/8/layout/cycle4#1"/>
    <dgm:cxn modelId="{666B39CB-972E-4BBB-813C-7C1686222AC3}" type="presParOf" srcId="{D5E53D76-B124-43B6-9931-AA729FA5C8AD}" destId="{D7DFAA89-E86B-4CB8-AF05-95BD6EFF9D55}" srcOrd="0" destOrd="0" presId="urn:microsoft.com/office/officeart/2005/8/layout/cycle4#1"/>
    <dgm:cxn modelId="{3587924C-542F-44AF-8FB1-D6C1ABBEB366}" type="presParOf" srcId="{D5E53D76-B124-43B6-9931-AA729FA5C8AD}" destId="{E9381D80-DBD9-4288-8400-CFDA5619CC51}" srcOrd="1" destOrd="0" presId="urn:microsoft.com/office/officeart/2005/8/layout/cycle4#1"/>
    <dgm:cxn modelId="{9ED957DB-29E4-4D81-96C9-3900996FC71E}" type="presParOf" srcId="{8D8484D1-FD0F-45BF-BEDE-AA3A8D975C11}" destId="{C7B44E10-2AE2-4D37-8666-8EA5CAE0D9CE}" srcOrd="2" destOrd="0" presId="urn:microsoft.com/office/officeart/2005/8/layout/cycle4#1"/>
    <dgm:cxn modelId="{D8A9D200-5432-4406-A020-966D7ADB10D4}" type="presParOf" srcId="{C7B44E10-2AE2-4D37-8666-8EA5CAE0D9CE}" destId="{CC89678B-C2F8-4993-B049-6CF43C643757}" srcOrd="0" destOrd="0" presId="urn:microsoft.com/office/officeart/2005/8/layout/cycle4#1"/>
    <dgm:cxn modelId="{7E15E8C4-45D3-4FFA-8F20-464F1F0C8A57}" type="presParOf" srcId="{C7B44E10-2AE2-4D37-8666-8EA5CAE0D9CE}" destId="{0DADFD2D-ABCA-471F-B4ED-8ED53DB85540}" srcOrd="1" destOrd="0" presId="urn:microsoft.com/office/officeart/2005/8/layout/cycle4#1"/>
    <dgm:cxn modelId="{4B5BD1F0-519E-441D-914E-0814EF80479B}" type="presParOf" srcId="{8D8484D1-FD0F-45BF-BEDE-AA3A8D975C11}" destId="{EBCD333B-FBAB-40C6-B42D-F0E36558911C}" srcOrd="3" destOrd="0" presId="urn:microsoft.com/office/officeart/2005/8/layout/cycle4#1"/>
    <dgm:cxn modelId="{AEC666C1-F83C-47EC-BF9B-12368D60EDA2}" type="presParOf" srcId="{EBCD333B-FBAB-40C6-B42D-F0E36558911C}" destId="{F260E1DE-7C6B-44B1-9B7C-AD29AD54F00B}" srcOrd="0" destOrd="0" presId="urn:microsoft.com/office/officeart/2005/8/layout/cycle4#1"/>
    <dgm:cxn modelId="{115BA1F2-B310-442F-9D20-CC171F015B9F}" type="presParOf" srcId="{EBCD333B-FBAB-40C6-B42D-F0E36558911C}" destId="{149734E3-92CE-485C-956A-DE438E6A9F1A}" srcOrd="1" destOrd="0" presId="urn:microsoft.com/office/officeart/2005/8/layout/cycle4#1"/>
    <dgm:cxn modelId="{81A280A1-9424-4C8E-A1A3-7C7BB4E407A7}" type="presParOf" srcId="{8D8484D1-FD0F-45BF-BEDE-AA3A8D975C11}" destId="{D7B7CF92-BE2D-46A6-ACA7-7B2780ADF904}" srcOrd="4" destOrd="0" presId="urn:microsoft.com/office/officeart/2005/8/layout/cycle4#1"/>
    <dgm:cxn modelId="{331C1A13-7333-4390-9831-C89DA96BC65E}" type="presParOf" srcId="{E9E5704F-B3F9-48FC-91FF-BDC13DD96B10}" destId="{3AB2B099-D156-443A-8072-65E786D4180F}" srcOrd="1" destOrd="0" presId="urn:microsoft.com/office/officeart/2005/8/layout/cycle4#1"/>
    <dgm:cxn modelId="{EB0D55AB-81A0-496C-A34C-888537D26341}" type="presParOf" srcId="{3AB2B099-D156-443A-8072-65E786D4180F}" destId="{C21E3829-7BAB-47F8-8437-D3967D783DA9}" srcOrd="0" destOrd="0" presId="urn:microsoft.com/office/officeart/2005/8/layout/cycle4#1"/>
    <dgm:cxn modelId="{3E4D11A6-3F54-4E1D-94AA-E178AAB7D6D2}" type="presParOf" srcId="{3AB2B099-D156-443A-8072-65E786D4180F}" destId="{F342D2EC-B338-4E25-98DE-F5F0461009A2}" srcOrd="1" destOrd="0" presId="urn:microsoft.com/office/officeart/2005/8/layout/cycle4#1"/>
    <dgm:cxn modelId="{EADA294C-D3AD-4E48-9119-666A7C172E5E}" type="presParOf" srcId="{3AB2B099-D156-443A-8072-65E786D4180F}" destId="{BCE27158-0913-4220-A3A3-210A5550D176}" srcOrd="2" destOrd="0" presId="urn:microsoft.com/office/officeart/2005/8/layout/cycle4#1"/>
    <dgm:cxn modelId="{1CA20758-4CCD-47C1-AEF0-03FAAC8433A7}" type="presParOf" srcId="{3AB2B099-D156-443A-8072-65E786D4180F}" destId="{B30F43F7-235B-4E65-95BE-09701009A468}" srcOrd="3" destOrd="0" presId="urn:microsoft.com/office/officeart/2005/8/layout/cycle4#1"/>
    <dgm:cxn modelId="{893928B4-2F79-4FD3-B820-125AC26CB353}" type="presParOf" srcId="{3AB2B099-D156-443A-8072-65E786D4180F}" destId="{7236BCE4-C4B7-42DB-9422-2E785386FBF8}" srcOrd="4" destOrd="0" presId="urn:microsoft.com/office/officeart/2005/8/layout/cycle4#1"/>
    <dgm:cxn modelId="{A3CBE8E3-7B23-4A36-A057-C159DB0C1769}" type="presParOf" srcId="{E9E5704F-B3F9-48FC-91FF-BDC13DD96B10}" destId="{1889CEB1-9C46-46FB-B930-10B42BFFD559}" srcOrd="2" destOrd="0" presId="urn:microsoft.com/office/officeart/2005/8/layout/cycle4#1"/>
    <dgm:cxn modelId="{C161F370-64E1-4E70-BEDE-1A7B238A087D}" type="presParOf" srcId="{E9E5704F-B3F9-48FC-91FF-BDC13DD96B10}" destId="{AD9D4AE2-437F-4B97-897D-65C8770A6683}" srcOrd="3" destOrd="0" presId="urn:microsoft.com/office/officeart/2005/8/layout/cycle4#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88B42C9-93D6-47BF-B633-C8457260017F}" type="doc">
      <dgm:prSet loTypeId="urn:microsoft.com/office/officeart/2005/8/layout/radial6" loCatId="cycle" qsTypeId="urn:microsoft.com/office/officeart/2005/8/quickstyle/3d2#6" qsCatId="3D" csTypeId="urn:microsoft.com/office/officeart/2005/8/colors/colorful4" csCatId="colorful" phldr="1"/>
      <dgm:spPr/>
      <dgm:t>
        <a:bodyPr/>
        <a:lstStyle/>
        <a:p>
          <a:endParaRPr lang="en-US"/>
        </a:p>
      </dgm:t>
    </dgm:pt>
    <dgm:pt modelId="{1A5A3F44-1045-4838-93EC-0B429A308969}">
      <dgm:prSet phldrT="[Text]" custT="1"/>
      <dgm:spPr/>
      <dgm:t>
        <a:bodyPr/>
        <a:lstStyle/>
        <a:p>
          <a:r>
            <a:rPr lang="en-US" sz="2800" b="1" dirty="0">
              <a:solidFill>
                <a:srgbClr val="002060"/>
              </a:solidFill>
              <a:latin typeface="Times New Roman" panose="02020603050405020304" pitchFamily="18" charset="0"/>
              <a:cs typeface="Times New Roman" panose="02020603050405020304" pitchFamily="18" charset="0"/>
            </a:rPr>
            <a:t>NĂNG LỰC VĂN HỌC</a:t>
          </a:r>
        </a:p>
      </dgm:t>
    </dgm:pt>
    <dgm:pt modelId="{4E887F71-0BC5-433D-B9D7-1CF15080DE6F}" type="parTrans" cxnId="{A08122A9-8854-4C0A-AC01-5E3916EDE4C5}">
      <dgm:prSet/>
      <dgm:spPr/>
      <dgm:t>
        <a:bodyPr/>
        <a:lstStyle/>
        <a:p>
          <a:endParaRPr lang="en-US"/>
        </a:p>
      </dgm:t>
    </dgm:pt>
    <dgm:pt modelId="{21DF41E6-B27A-49E5-8045-0577FEF652EE}" type="sibTrans" cxnId="{A08122A9-8854-4C0A-AC01-5E3916EDE4C5}">
      <dgm:prSet/>
      <dgm:spPr/>
      <dgm:t>
        <a:bodyPr/>
        <a:lstStyle/>
        <a:p>
          <a:endParaRPr lang="en-US"/>
        </a:p>
      </dgm:t>
    </dgm:pt>
    <dgm:pt modelId="{61874D1B-39A3-44F8-8260-8AC9DF6A0A56}">
      <dgm:prSet phldrT="[Text]" custT="1"/>
      <dgm:spPr/>
      <dgm:t>
        <a:bodyPr/>
        <a:lstStyle/>
        <a:p>
          <a:r>
            <a:rPr lang="en-US" sz="2800" b="1" dirty="0" err="1">
              <a:solidFill>
                <a:srgbClr val="002060"/>
              </a:solidFill>
              <a:latin typeface="Times New Roman" panose="02020603050405020304" pitchFamily="18" charset="0"/>
              <a:cs typeface="Times New Roman" panose="02020603050405020304" pitchFamily="18" charset="0"/>
            </a:rPr>
            <a:t>Phân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biệt</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được</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thể</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loại</a:t>
          </a:r>
          <a:endParaRPr lang="en-US" sz="2800" b="1" dirty="0">
            <a:solidFill>
              <a:srgbClr val="002060"/>
            </a:solidFill>
            <a:latin typeface="Times New Roman" panose="02020603050405020304" pitchFamily="18" charset="0"/>
            <a:cs typeface="Times New Roman" panose="02020603050405020304" pitchFamily="18" charset="0"/>
          </a:endParaRPr>
        </a:p>
      </dgm:t>
    </dgm:pt>
    <dgm:pt modelId="{1B1176AD-1A33-44BC-AB72-5F6EE48BBADA}" type="parTrans" cxnId="{A88A5B81-54EB-40AE-8448-02681786DB74}">
      <dgm:prSet/>
      <dgm:spPr/>
      <dgm:t>
        <a:bodyPr/>
        <a:lstStyle/>
        <a:p>
          <a:endParaRPr lang="en-US"/>
        </a:p>
      </dgm:t>
    </dgm:pt>
    <dgm:pt modelId="{448C40E2-A072-44AF-9C0F-568633182A99}" type="sibTrans" cxnId="{A88A5B81-54EB-40AE-8448-02681786DB74}">
      <dgm:prSet/>
      <dgm:spPr/>
      <dgm:t>
        <a:bodyPr/>
        <a:lstStyle/>
        <a:p>
          <a:endParaRPr lang="en-US"/>
        </a:p>
      </dgm:t>
    </dgm:pt>
    <dgm:pt modelId="{0FED58C2-0F30-45CC-BAA8-81FE1C81B0C8}">
      <dgm:prSet phldrT="[Text]" custT="1"/>
      <dgm:spPr/>
      <dgm:t>
        <a:bodyPr/>
        <a:lstStyle/>
        <a:p>
          <a:r>
            <a:rPr lang="en-US" sz="2800" b="1" dirty="0" err="1">
              <a:solidFill>
                <a:srgbClr val="002060"/>
              </a:solidFill>
              <a:latin typeface="Times New Roman" panose="02020603050405020304" pitchFamily="18" charset="0"/>
              <a:cs typeface="Times New Roman" panose="02020603050405020304" pitchFamily="18" charset="0"/>
            </a:rPr>
            <a:t>Nhận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biết</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và</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hiểu</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yếu</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tố</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hình</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thức</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của</a:t>
          </a:r>
          <a:r>
            <a:rPr lang="en-US" sz="2800" b="1" dirty="0">
              <a:solidFill>
                <a:srgbClr val="002060"/>
              </a:solidFill>
              <a:latin typeface="Times New Roman" panose="02020603050405020304" pitchFamily="18" charset="0"/>
              <a:cs typeface="Times New Roman" panose="02020603050405020304" pitchFamily="18" charset="0"/>
            </a:rPr>
            <a:t> VB </a:t>
          </a:r>
          <a:r>
            <a:rPr lang="en-US" sz="2800" b="1" dirty="0" err="1">
              <a:solidFill>
                <a:srgbClr val="002060"/>
              </a:solidFill>
              <a:latin typeface="Times New Roman" panose="02020603050405020304" pitchFamily="18" charset="0"/>
              <a:cs typeface="Times New Roman" panose="02020603050405020304" pitchFamily="18" charset="0"/>
            </a:rPr>
            <a:t>văn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học</a:t>
          </a:r>
          <a:endParaRPr lang="en-US" sz="2800" b="1" dirty="0">
            <a:solidFill>
              <a:srgbClr val="002060"/>
            </a:solidFill>
            <a:latin typeface="Times New Roman" panose="02020603050405020304" pitchFamily="18" charset="0"/>
            <a:cs typeface="Times New Roman" panose="02020603050405020304" pitchFamily="18" charset="0"/>
          </a:endParaRPr>
        </a:p>
      </dgm:t>
    </dgm:pt>
    <dgm:pt modelId="{B8F7D706-7459-49D3-BD48-805771A0A7E2}" type="parTrans" cxnId="{37177F72-7BC5-4AF2-ABB3-DC1772F2BCBF}">
      <dgm:prSet/>
      <dgm:spPr/>
      <dgm:t>
        <a:bodyPr/>
        <a:lstStyle/>
        <a:p>
          <a:endParaRPr lang="en-US"/>
        </a:p>
      </dgm:t>
    </dgm:pt>
    <dgm:pt modelId="{6526089E-A4FE-4A2D-905B-A66CD60B33D6}" type="sibTrans" cxnId="{37177F72-7BC5-4AF2-ABB3-DC1772F2BCBF}">
      <dgm:prSet/>
      <dgm:spPr/>
      <dgm:t>
        <a:bodyPr/>
        <a:lstStyle/>
        <a:p>
          <a:endParaRPr lang="en-US"/>
        </a:p>
      </dgm:t>
    </dgm:pt>
    <dgm:pt modelId="{E6DD0EB8-2E59-4413-B925-6808D68A284D}">
      <dgm:prSet phldrT="[Text]" custT="1"/>
      <dgm:spPr/>
      <dgm:t>
        <a:bodyPr/>
        <a:lstStyle/>
        <a:p>
          <a:r>
            <a:rPr lang="en-US" sz="2800" b="1" dirty="0" err="1">
              <a:solidFill>
                <a:srgbClr val="002060"/>
              </a:solidFill>
              <a:latin typeface="Times New Roman" panose="02020603050405020304" pitchFamily="18" charset="0"/>
              <a:cs typeface="Times New Roman" panose="02020603050405020304" pitchFamily="18" charset="0"/>
            </a:rPr>
            <a:t>Liên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tưởng</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tưởng</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tượng</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và</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diễn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đạt</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có</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tính</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văn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học</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trong</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nói</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và</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viết</a:t>
          </a:r>
          <a:endParaRPr lang="en-US" sz="2800" b="1" dirty="0">
            <a:solidFill>
              <a:srgbClr val="002060"/>
            </a:solidFill>
            <a:latin typeface="Times New Roman" panose="02020603050405020304" pitchFamily="18" charset="0"/>
            <a:cs typeface="Times New Roman" panose="02020603050405020304" pitchFamily="18" charset="0"/>
          </a:endParaRPr>
        </a:p>
      </dgm:t>
    </dgm:pt>
    <dgm:pt modelId="{DE2C9D96-2578-4AD6-875E-ABBA5906716F}" type="parTrans" cxnId="{B6E400B6-8E4A-4A3E-835B-DA0627A808AA}">
      <dgm:prSet/>
      <dgm:spPr/>
      <dgm:t>
        <a:bodyPr/>
        <a:lstStyle/>
        <a:p>
          <a:endParaRPr lang="en-US"/>
        </a:p>
      </dgm:t>
    </dgm:pt>
    <dgm:pt modelId="{88C7C4D6-8FA8-4A99-8318-251012F7B725}" type="sibTrans" cxnId="{B6E400B6-8E4A-4A3E-835B-DA0627A808AA}">
      <dgm:prSet/>
      <dgm:spPr/>
      <dgm:t>
        <a:bodyPr/>
        <a:lstStyle/>
        <a:p>
          <a:endParaRPr lang="en-US"/>
        </a:p>
      </dgm:t>
    </dgm:pt>
    <dgm:pt modelId="{E56D910B-46DF-4AED-98FC-E4F3DEAF8719}">
      <dgm:prSet phldrT="[Text]"/>
      <dgm:spPr/>
      <dgm:t>
        <a:bodyPr/>
        <a:lstStyle/>
        <a:p>
          <a:endParaRPr lang="en-US" dirty="0"/>
        </a:p>
      </dgm:t>
    </dgm:pt>
    <dgm:pt modelId="{28F728F7-B821-4F96-AB00-6EC3CEC54E11}" type="parTrans" cxnId="{0B55882A-4385-4E9A-B314-8F4F848CC808}">
      <dgm:prSet/>
      <dgm:spPr/>
      <dgm:t>
        <a:bodyPr/>
        <a:lstStyle/>
        <a:p>
          <a:endParaRPr lang="en-US"/>
        </a:p>
      </dgm:t>
    </dgm:pt>
    <dgm:pt modelId="{E6979C9D-32ED-405C-AC4A-07D5678D99FA}" type="sibTrans" cxnId="{0B55882A-4385-4E9A-B314-8F4F848CC808}">
      <dgm:prSet/>
      <dgm:spPr/>
      <dgm:t>
        <a:bodyPr/>
        <a:lstStyle/>
        <a:p>
          <a:endParaRPr lang="en-US"/>
        </a:p>
      </dgm:t>
    </dgm:pt>
    <dgm:pt modelId="{6547A3FE-877C-412C-98C6-85806C0C29C5}" type="pres">
      <dgm:prSet presAssocID="{788B42C9-93D6-47BF-B633-C8457260017F}" presName="Name0" presStyleCnt="0">
        <dgm:presLayoutVars>
          <dgm:chMax val="1"/>
          <dgm:dir/>
          <dgm:animLvl val="ctr"/>
          <dgm:resizeHandles val="exact"/>
        </dgm:presLayoutVars>
      </dgm:prSet>
      <dgm:spPr/>
      <dgm:t>
        <a:bodyPr/>
        <a:lstStyle/>
        <a:p>
          <a:endParaRPr lang="en-US"/>
        </a:p>
      </dgm:t>
    </dgm:pt>
    <dgm:pt modelId="{A61C5E62-D1BD-43D5-9104-D59FE31E246B}" type="pres">
      <dgm:prSet presAssocID="{1A5A3F44-1045-4838-93EC-0B429A308969}" presName="centerShape" presStyleLbl="node0" presStyleIdx="0" presStyleCnt="1"/>
      <dgm:spPr/>
      <dgm:t>
        <a:bodyPr/>
        <a:lstStyle/>
        <a:p>
          <a:endParaRPr lang="en-US"/>
        </a:p>
      </dgm:t>
    </dgm:pt>
    <dgm:pt modelId="{FCDCE43E-2008-4CA5-BB86-0E2DDA1EC10D}" type="pres">
      <dgm:prSet presAssocID="{61874D1B-39A3-44F8-8260-8AC9DF6A0A56}" presName="node" presStyleLbl="node1" presStyleIdx="0" presStyleCnt="3" custScaleX="175803">
        <dgm:presLayoutVars>
          <dgm:bulletEnabled val="1"/>
        </dgm:presLayoutVars>
      </dgm:prSet>
      <dgm:spPr/>
      <dgm:t>
        <a:bodyPr/>
        <a:lstStyle/>
        <a:p>
          <a:endParaRPr lang="en-US"/>
        </a:p>
      </dgm:t>
    </dgm:pt>
    <dgm:pt modelId="{2E153D25-70D1-4E28-871B-E62873E7DCAC}" type="pres">
      <dgm:prSet presAssocID="{61874D1B-39A3-44F8-8260-8AC9DF6A0A56}" presName="dummy" presStyleCnt="0"/>
      <dgm:spPr/>
    </dgm:pt>
    <dgm:pt modelId="{B39B9ADF-585F-445B-A961-C1104FB5FC92}" type="pres">
      <dgm:prSet presAssocID="{448C40E2-A072-44AF-9C0F-568633182A99}" presName="sibTrans" presStyleLbl="sibTrans2D1" presStyleIdx="0" presStyleCnt="3"/>
      <dgm:spPr/>
      <dgm:t>
        <a:bodyPr/>
        <a:lstStyle/>
        <a:p>
          <a:endParaRPr lang="en-US"/>
        </a:p>
      </dgm:t>
    </dgm:pt>
    <dgm:pt modelId="{2D6B7FB1-A2FA-451B-A27D-153EE6233FB2}" type="pres">
      <dgm:prSet presAssocID="{0FED58C2-0F30-45CC-BAA8-81FE1C81B0C8}" presName="node" presStyleLbl="node1" presStyleIdx="1" presStyleCnt="3" custScaleX="226538" custScaleY="124554" custRadScaleRad="117787" custRadScaleInc="23214">
        <dgm:presLayoutVars>
          <dgm:bulletEnabled val="1"/>
        </dgm:presLayoutVars>
      </dgm:prSet>
      <dgm:spPr/>
      <dgm:t>
        <a:bodyPr/>
        <a:lstStyle/>
        <a:p>
          <a:endParaRPr lang="en-US"/>
        </a:p>
      </dgm:t>
    </dgm:pt>
    <dgm:pt modelId="{D9F65A4D-9324-4AA5-B2B5-7EF0CC22C318}" type="pres">
      <dgm:prSet presAssocID="{0FED58C2-0F30-45CC-BAA8-81FE1C81B0C8}" presName="dummy" presStyleCnt="0"/>
      <dgm:spPr/>
    </dgm:pt>
    <dgm:pt modelId="{5D880DE0-0FBF-40F2-A012-1D378E45FFA5}" type="pres">
      <dgm:prSet presAssocID="{6526089E-A4FE-4A2D-905B-A66CD60B33D6}" presName="sibTrans" presStyleLbl="sibTrans2D1" presStyleIdx="1" presStyleCnt="3"/>
      <dgm:spPr/>
      <dgm:t>
        <a:bodyPr/>
        <a:lstStyle/>
        <a:p>
          <a:endParaRPr lang="en-US"/>
        </a:p>
      </dgm:t>
    </dgm:pt>
    <dgm:pt modelId="{D0AC724C-17FC-4C1C-A91E-F024343FA87F}" type="pres">
      <dgm:prSet presAssocID="{E6DD0EB8-2E59-4413-B925-6808D68A284D}" presName="node" presStyleLbl="node1" presStyleIdx="2" presStyleCnt="3" custScaleX="242840" custScaleY="125478" custRadScaleRad="120567" custRadScaleInc="-20071">
        <dgm:presLayoutVars>
          <dgm:bulletEnabled val="1"/>
        </dgm:presLayoutVars>
      </dgm:prSet>
      <dgm:spPr/>
      <dgm:t>
        <a:bodyPr/>
        <a:lstStyle/>
        <a:p>
          <a:endParaRPr lang="en-US"/>
        </a:p>
      </dgm:t>
    </dgm:pt>
    <dgm:pt modelId="{44986181-C892-44B3-9EE2-A97CF906B8F1}" type="pres">
      <dgm:prSet presAssocID="{E6DD0EB8-2E59-4413-B925-6808D68A284D}" presName="dummy" presStyleCnt="0"/>
      <dgm:spPr/>
    </dgm:pt>
    <dgm:pt modelId="{0943C269-0896-4F58-B2E2-2599074C6B76}" type="pres">
      <dgm:prSet presAssocID="{88C7C4D6-8FA8-4A99-8318-251012F7B725}" presName="sibTrans" presStyleLbl="sibTrans2D1" presStyleIdx="2" presStyleCnt="3"/>
      <dgm:spPr/>
      <dgm:t>
        <a:bodyPr/>
        <a:lstStyle/>
        <a:p>
          <a:endParaRPr lang="en-US"/>
        </a:p>
      </dgm:t>
    </dgm:pt>
  </dgm:ptLst>
  <dgm:cxnLst>
    <dgm:cxn modelId="{A08122A9-8854-4C0A-AC01-5E3916EDE4C5}" srcId="{788B42C9-93D6-47BF-B633-C8457260017F}" destId="{1A5A3F44-1045-4838-93EC-0B429A308969}" srcOrd="0" destOrd="0" parTransId="{4E887F71-0BC5-433D-B9D7-1CF15080DE6F}" sibTransId="{21DF41E6-B27A-49E5-8045-0577FEF652EE}"/>
    <dgm:cxn modelId="{37177F72-7BC5-4AF2-ABB3-DC1772F2BCBF}" srcId="{1A5A3F44-1045-4838-93EC-0B429A308969}" destId="{0FED58C2-0F30-45CC-BAA8-81FE1C81B0C8}" srcOrd="1" destOrd="0" parTransId="{B8F7D706-7459-49D3-BD48-805771A0A7E2}" sibTransId="{6526089E-A4FE-4A2D-905B-A66CD60B33D6}"/>
    <dgm:cxn modelId="{61D6FF64-FA0B-4344-B753-FB6422A55986}" type="presOf" srcId="{1A5A3F44-1045-4838-93EC-0B429A308969}" destId="{A61C5E62-D1BD-43D5-9104-D59FE31E246B}" srcOrd="0" destOrd="0" presId="urn:microsoft.com/office/officeart/2005/8/layout/radial6"/>
    <dgm:cxn modelId="{BB7F9CCA-3C20-44E6-9773-B8924F4527D4}" type="presOf" srcId="{448C40E2-A072-44AF-9C0F-568633182A99}" destId="{B39B9ADF-585F-445B-A961-C1104FB5FC92}" srcOrd="0" destOrd="0" presId="urn:microsoft.com/office/officeart/2005/8/layout/radial6"/>
    <dgm:cxn modelId="{26BF8343-2AE0-444F-B1C8-212EA707A68A}" type="presOf" srcId="{6526089E-A4FE-4A2D-905B-A66CD60B33D6}" destId="{5D880DE0-0FBF-40F2-A012-1D378E45FFA5}" srcOrd="0" destOrd="0" presId="urn:microsoft.com/office/officeart/2005/8/layout/radial6"/>
    <dgm:cxn modelId="{73964587-E537-4F7D-9391-AF1491D9363A}" type="presOf" srcId="{E6DD0EB8-2E59-4413-B925-6808D68A284D}" destId="{D0AC724C-17FC-4C1C-A91E-F024343FA87F}" srcOrd="0" destOrd="0" presId="urn:microsoft.com/office/officeart/2005/8/layout/radial6"/>
    <dgm:cxn modelId="{A9269FAE-D3CC-433E-9529-4CA1D271D562}" type="presOf" srcId="{61874D1B-39A3-44F8-8260-8AC9DF6A0A56}" destId="{FCDCE43E-2008-4CA5-BB86-0E2DDA1EC10D}" srcOrd="0" destOrd="0" presId="urn:microsoft.com/office/officeart/2005/8/layout/radial6"/>
    <dgm:cxn modelId="{E7B3CDF4-225A-4268-BADB-DF4514E361C9}" type="presOf" srcId="{0FED58C2-0F30-45CC-BAA8-81FE1C81B0C8}" destId="{2D6B7FB1-A2FA-451B-A27D-153EE6233FB2}" srcOrd="0" destOrd="0" presId="urn:microsoft.com/office/officeart/2005/8/layout/radial6"/>
    <dgm:cxn modelId="{A88A5B81-54EB-40AE-8448-02681786DB74}" srcId="{1A5A3F44-1045-4838-93EC-0B429A308969}" destId="{61874D1B-39A3-44F8-8260-8AC9DF6A0A56}" srcOrd="0" destOrd="0" parTransId="{1B1176AD-1A33-44BC-AB72-5F6EE48BBADA}" sibTransId="{448C40E2-A072-44AF-9C0F-568633182A99}"/>
    <dgm:cxn modelId="{0B55882A-4385-4E9A-B314-8F4F848CC808}" srcId="{788B42C9-93D6-47BF-B633-C8457260017F}" destId="{E56D910B-46DF-4AED-98FC-E4F3DEAF8719}" srcOrd="1" destOrd="0" parTransId="{28F728F7-B821-4F96-AB00-6EC3CEC54E11}" sibTransId="{E6979C9D-32ED-405C-AC4A-07D5678D99FA}"/>
    <dgm:cxn modelId="{B6E400B6-8E4A-4A3E-835B-DA0627A808AA}" srcId="{1A5A3F44-1045-4838-93EC-0B429A308969}" destId="{E6DD0EB8-2E59-4413-B925-6808D68A284D}" srcOrd="2" destOrd="0" parTransId="{DE2C9D96-2578-4AD6-875E-ABBA5906716F}" sibTransId="{88C7C4D6-8FA8-4A99-8318-251012F7B725}"/>
    <dgm:cxn modelId="{DB4C9F4C-8821-41F2-9B69-0EB5A89E18F9}" type="presOf" srcId="{88C7C4D6-8FA8-4A99-8318-251012F7B725}" destId="{0943C269-0896-4F58-B2E2-2599074C6B76}" srcOrd="0" destOrd="0" presId="urn:microsoft.com/office/officeart/2005/8/layout/radial6"/>
    <dgm:cxn modelId="{615DFCCA-8BA7-411D-9609-3998B4569C64}" type="presOf" srcId="{788B42C9-93D6-47BF-B633-C8457260017F}" destId="{6547A3FE-877C-412C-98C6-85806C0C29C5}" srcOrd="0" destOrd="0" presId="urn:microsoft.com/office/officeart/2005/8/layout/radial6"/>
    <dgm:cxn modelId="{BC07D94A-3E40-4059-8B72-7657C83A2FC5}" type="presParOf" srcId="{6547A3FE-877C-412C-98C6-85806C0C29C5}" destId="{A61C5E62-D1BD-43D5-9104-D59FE31E246B}" srcOrd="0" destOrd="0" presId="urn:microsoft.com/office/officeart/2005/8/layout/radial6"/>
    <dgm:cxn modelId="{AEF7BE3B-7338-4A1A-AADD-8E36C6811773}" type="presParOf" srcId="{6547A3FE-877C-412C-98C6-85806C0C29C5}" destId="{FCDCE43E-2008-4CA5-BB86-0E2DDA1EC10D}" srcOrd="1" destOrd="0" presId="urn:microsoft.com/office/officeart/2005/8/layout/radial6"/>
    <dgm:cxn modelId="{0AD9077F-5546-4E93-9AFE-33BAF4669128}" type="presParOf" srcId="{6547A3FE-877C-412C-98C6-85806C0C29C5}" destId="{2E153D25-70D1-4E28-871B-E62873E7DCAC}" srcOrd="2" destOrd="0" presId="urn:microsoft.com/office/officeart/2005/8/layout/radial6"/>
    <dgm:cxn modelId="{1586138B-3B55-4F45-8683-025F404E750B}" type="presParOf" srcId="{6547A3FE-877C-412C-98C6-85806C0C29C5}" destId="{B39B9ADF-585F-445B-A961-C1104FB5FC92}" srcOrd="3" destOrd="0" presId="urn:microsoft.com/office/officeart/2005/8/layout/radial6"/>
    <dgm:cxn modelId="{6F7CFEE3-0C59-4E54-9E8B-5C33103AF9C1}" type="presParOf" srcId="{6547A3FE-877C-412C-98C6-85806C0C29C5}" destId="{2D6B7FB1-A2FA-451B-A27D-153EE6233FB2}" srcOrd="4" destOrd="0" presId="urn:microsoft.com/office/officeart/2005/8/layout/radial6"/>
    <dgm:cxn modelId="{A599F7C0-1355-41B0-BBC4-F6CCBEFB5A5E}" type="presParOf" srcId="{6547A3FE-877C-412C-98C6-85806C0C29C5}" destId="{D9F65A4D-9324-4AA5-B2B5-7EF0CC22C318}" srcOrd="5" destOrd="0" presId="urn:microsoft.com/office/officeart/2005/8/layout/radial6"/>
    <dgm:cxn modelId="{0618EC2A-C50D-48C2-9849-50A5BEEA4689}" type="presParOf" srcId="{6547A3FE-877C-412C-98C6-85806C0C29C5}" destId="{5D880DE0-0FBF-40F2-A012-1D378E45FFA5}" srcOrd="6" destOrd="0" presId="urn:microsoft.com/office/officeart/2005/8/layout/radial6"/>
    <dgm:cxn modelId="{2245E18D-036E-45E9-B5F6-DBDEB84A3DA5}" type="presParOf" srcId="{6547A3FE-877C-412C-98C6-85806C0C29C5}" destId="{D0AC724C-17FC-4C1C-A91E-F024343FA87F}" srcOrd="7" destOrd="0" presId="urn:microsoft.com/office/officeart/2005/8/layout/radial6"/>
    <dgm:cxn modelId="{8129E622-168F-407A-A0AB-836D416D3805}" type="presParOf" srcId="{6547A3FE-877C-412C-98C6-85806C0C29C5}" destId="{44986181-C892-44B3-9EE2-A97CF906B8F1}" srcOrd="8" destOrd="0" presId="urn:microsoft.com/office/officeart/2005/8/layout/radial6"/>
    <dgm:cxn modelId="{1EAFC0D0-563C-4EB1-88D3-782106BB9799}" type="presParOf" srcId="{6547A3FE-877C-412C-98C6-85806C0C29C5}" destId="{0943C269-0896-4F58-B2E2-2599074C6B76}" srcOrd="9"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88B42C9-93D6-47BF-B633-C8457260017F}" type="doc">
      <dgm:prSet loTypeId="urn:microsoft.com/office/officeart/2005/8/layout/radial6" loCatId="cycle" qsTypeId="urn:microsoft.com/office/officeart/2005/8/quickstyle/3d2#7" qsCatId="3D" csTypeId="urn:microsoft.com/office/officeart/2005/8/colors/colorful4" csCatId="colorful" phldr="1"/>
      <dgm:spPr/>
      <dgm:t>
        <a:bodyPr/>
        <a:lstStyle/>
        <a:p>
          <a:endParaRPr lang="en-US"/>
        </a:p>
      </dgm:t>
    </dgm:pt>
    <dgm:pt modelId="{1A5A3F44-1045-4838-93EC-0B429A308969}">
      <dgm:prSet phldrT="[Text]" custT="1"/>
      <dgm:spPr/>
      <dgm:t>
        <a:bodyPr/>
        <a:lstStyle/>
        <a:p>
          <a:r>
            <a:rPr lang="en-US" sz="2400" b="1" dirty="0">
              <a:solidFill>
                <a:srgbClr val="002060"/>
              </a:solidFill>
              <a:latin typeface="Times New Roman" panose="02020603050405020304" pitchFamily="18" charset="0"/>
              <a:cs typeface="Times New Roman" panose="02020603050405020304" pitchFamily="18" charset="0"/>
            </a:rPr>
            <a:t>1.2.1. TIẾNG VIỆT</a:t>
          </a:r>
        </a:p>
        <a:p>
          <a:r>
            <a:rPr lang="en-US" sz="2400" b="1" dirty="0">
              <a:solidFill>
                <a:srgbClr val="002060"/>
              </a:solidFill>
              <a:latin typeface="Times New Roman" panose="02020603050405020304" pitchFamily="18" charset="0"/>
              <a:cs typeface="Times New Roman" panose="02020603050405020304" pitchFamily="18" charset="0"/>
            </a:rPr>
            <a:t>a. </a:t>
          </a:r>
          <a:r>
            <a:rPr lang="en-US" sz="2400" b="1" dirty="0" err="1">
              <a:solidFill>
                <a:srgbClr val="002060"/>
              </a:solidFill>
              <a:latin typeface="Times New Roman" panose="02020603050405020304" pitchFamily="18" charset="0"/>
              <a:cs typeface="Times New Roman" panose="02020603050405020304" pitchFamily="18" charset="0"/>
            </a:rPr>
            <a:t>Mạch</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kiến</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thức</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Tiếng</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Việt</a:t>
          </a:r>
          <a:endParaRPr lang="en-US" sz="2400" b="1" dirty="0">
            <a:solidFill>
              <a:srgbClr val="002060"/>
            </a:solidFill>
            <a:latin typeface="Times New Roman" panose="02020603050405020304" pitchFamily="18" charset="0"/>
            <a:cs typeface="Times New Roman" panose="02020603050405020304" pitchFamily="18" charset="0"/>
          </a:endParaRPr>
        </a:p>
      </dgm:t>
    </dgm:pt>
    <dgm:pt modelId="{4E887F71-0BC5-433D-B9D7-1CF15080DE6F}" type="parTrans" cxnId="{A08122A9-8854-4C0A-AC01-5E3916EDE4C5}">
      <dgm:prSet/>
      <dgm:spPr/>
      <dgm:t>
        <a:bodyPr/>
        <a:lstStyle/>
        <a:p>
          <a:endParaRPr lang="en-US"/>
        </a:p>
      </dgm:t>
    </dgm:pt>
    <dgm:pt modelId="{21DF41E6-B27A-49E5-8045-0577FEF652EE}" type="sibTrans" cxnId="{A08122A9-8854-4C0A-AC01-5E3916EDE4C5}">
      <dgm:prSet/>
      <dgm:spPr/>
      <dgm:t>
        <a:bodyPr/>
        <a:lstStyle/>
        <a:p>
          <a:endParaRPr lang="en-US"/>
        </a:p>
      </dgm:t>
    </dgm:pt>
    <dgm:pt modelId="{61874D1B-39A3-44F8-8260-8AC9DF6A0A56}">
      <dgm:prSet phldrT="[Text]" custT="1"/>
      <dgm:spPr/>
      <dgm:t>
        <a:bodyPr/>
        <a:lstStyle/>
        <a:p>
          <a:r>
            <a:rPr lang="en-US" sz="2800" b="1" dirty="0" err="1">
              <a:solidFill>
                <a:srgbClr val="002060"/>
              </a:solidFill>
              <a:latin typeface="Times New Roman" panose="02020603050405020304" pitchFamily="18" charset="0"/>
              <a:cs typeface="Times New Roman" panose="02020603050405020304" pitchFamily="18" charset="0"/>
            </a:rPr>
            <a:t>Ngữ</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âm</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và</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chữ</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viết</a:t>
          </a:r>
          <a:endParaRPr lang="en-US" sz="2800" b="1" dirty="0">
            <a:solidFill>
              <a:srgbClr val="002060"/>
            </a:solidFill>
            <a:latin typeface="Times New Roman" panose="02020603050405020304" pitchFamily="18" charset="0"/>
            <a:cs typeface="Times New Roman" panose="02020603050405020304" pitchFamily="18" charset="0"/>
          </a:endParaRPr>
        </a:p>
      </dgm:t>
    </dgm:pt>
    <dgm:pt modelId="{1B1176AD-1A33-44BC-AB72-5F6EE48BBADA}" type="parTrans" cxnId="{A88A5B81-54EB-40AE-8448-02681786DB74}">
      <dgm:prSet/>
      <dgm:spPr/>
      <dgm:t>
        <a:bodyPr/>
        <a:lstStyle/>
        <a:p>
          <a:endParaRPr lang="en-US"/>
        </a:p>
      </dgm:t>
    </dgm:pt>
    <dgm:pt modelId="{448C40E2-A072-44AF-9C0F-568633182A99}" type="sibTrans" cxnId="{A88A5B81-54EB-40AE-8448-02681786DB74}">
      <dgm:prSet/>
      <dgm:spPr/>
      <dgm:t>
        <a:bodyPr/>
        <a:lstStyle/>
        <a:p>
          <a:endParaRPr lang="en-US"/>
        </a:p>
      </dgm:t>
    </dgm:pt>
    <dgm:pt modelId="{0FED58C2-0F30-45CC-BAA8-81FE1C81B0C8}">
      <dgm:prSet phldrT="[Text]" custT="1"/>
      <dgm:spPr/>
      <dgm:t>
        <a:bodyPr/>
        <a:lstStyle/>
        <a:p>
          <a:r>
            <a:rPr lang="en-US" sz="2800" b="1" dirty="0" err="1">
              <a:solidFill>
                <a:srgbClr val="002060"/>
              </a:solidFill>
              <a:latin typeface="Times New Roman" panose="02020603050405020304" pitchFamily="18" charset="0"/>
              <a:cs typeface="Times New Roman" panose="02020603050405020304" pitchFamily="18" charset="0"/>
            </a:rPr>
            <a:t>Từ</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vựng</a:t>
          </a:r>
          <a:r>
            <a:rPr lang="en-US" sz="2800" b="1" dirty="0">
              <a:solidFill>
                <a:srgbClr val="002060"/>
              </a:solidFill>
              <a:latin typeface="Times New Roman" panose="02020603050405020304" pitchFamily="18" charset="0"/>
              <a:cs typeface="Times New Roman" panose="02020603050405020304" pitchFamily="18" charset="0"/>
            </a:rPr>
            <a:t> </a:t>
          </a:r>
        </a:p>
      </dgm:t>
    </dgm:pt>
    <dgm:pt modelId="{B8F7D706-7459-49D3-BD48-805771A0A7E2}" type="parTrans" cxnId="{37177F72-7BC5-4AF2-ABB3-DC1772F2BCBF}">
      <dgm:prSet/>
      <dgm:spPr/>
      <dgm:t>
        <a:bodyPr/>
        <a:lstStyle/>
        <a:p>
          <a:endParaRPr lang="en-US"/>
        </a:p>
      </dgm:t>
    </dgm:pt>
    <dgm:pt modelId="{6526089E-A4FE-4A2D-905B-A66CD60B33D6}" type="sibTrans" cxnId="{37177F72-7BC5-4AF2-ABB3-DC1772F2BCBF}">
      <dgm:prSet/>
      <dgm:spPr/>
      <dgm:t>
        <a:bodyPr/>
        <a:lstStyle/>
        <a:p>
          <a:endParaRPr lang="en-US"/>
        </a:p>
      </dgm:t>
    </dgm:pt>
    <dgm:pt modelId="{E6DD0EB8-2E59-4413-B925-6808D68A284D}">
      <dgm:prSet phldrT="[Text]" custT="1"/>
      <dgm:spPr/>
      <dgm:t>
        <a:bodyPr/>
        <a:lstStyle/>
        <a:p>
          <a:r>
            <a:rPr lang="en-US" sz="2800" b="1" dirty="0" err="1">
              <a:solidFill>
                <a:srgbClr val="002060"/>
              </a:solidFill>
              <a:latin typeface="Times New Roman" panose="02020603050405020304" pitchFamily="18" charset="0"/>
              <a:cs typeface="Times New Roman" panose="02020603050405020304" pitchFamily="18" charset="0"/>
            </a:rPr>
            <a:t>Ngữ</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pháp</a:t>
          </a:r>
          <a:endParaRPr lang="en-US" sz="2800" b="1" dirty="0">
            <a:solidFill>
              <a:srgbClr val="002060"/>
            </a:solidFill>
            <a:latin typeface="Times New Roman" panose="02020603050405020304" pitchFamily="18" charset="0"/>
            <a:cs typeface="Times New Roman" panose="02020603050405020304" pitchFamily="18" charset="0"/>
          </a:endParaRPr>
        </a:p>
      </dgm:t>
    </dgm:pt>
    <dgm:pt modelId="{DE2C9D96-2578-4AD6-875E-ABBA5906716F}" type="parTrans" cxnId="{B6E400B6-8E4A-4A3E-835B-DA0627A808AA}">
      <dgm:prSet/>
      <dgm:spPr/>
      <dgm:t>
        <a:bodyPr/>
        <a:lstStyle/>
        <a:p>
          <a:endParaRPr lang="en-US"/>
        </a:p>
      </dgm:t>
    </dgm:pt>
    <dgm:pt modelId="{88C7C4D6-8FA8-4A99-8318-251012F7B725}" type="sibTrans" cxnId="{B6E400B6-8E4A-4A3E-835B-DA0627A808AA}">
      <dgm:prSet/>
      <dgm:spPr/>
      <dgm:t>
        <a:bodyPr/>
        <a:lstStyle/>
        <a:p>
          <a:endParaRPr lang="en-US"/>
        </a:p>
      </dgm:t>
    </dgm:pt>
    <dgm:pt modelId="{E56D910B-46DF-4AED-98FC-E4F3DEAF8719}">
      <dgm:prSet phldrT="[Text]"/>
      <dgm:spPr/>
      <dgm:t>
        <a:bodyPr/>
        <a:lstStyle/>
        <a:p>
          <a:endParaRPr lang="en-US" dirty="0"/>
        </a:p>
      </dgm:t>
    </dgm:pt>
    <dgm:pt modelId="{28F728F7-B821-4F96-AB00-6EC3CEC54E11}" type="parTrans" cxnId="{0B55882A-4385-4E9A-B314-8F4F848CC808}">
      <dgm:prSet/>
      <dgm:spPr/>
      <dgm:t>
        <a:bodyPr/>
        <a:lstStyle/>
        <a:p>
          <a:endParaRPr lang="en-US"/>
        </a:p>
      </dgm:t>
    </dgm:pt>
    <dgm:pt modelId="{E6979C9D-32ED-405C-AC4A-07D5678D99FA}" type="sibTrans" cxnId="{0B55882A-4385-4E9A-B314-8F4F848CC808}">
      <dgm:prSet/>
      <dgm:spPr/>
      <dgm:t>
        <a:bodyPr/>
        <a:lstStyle/>
        <a:p>
          <a:endParaRPr lang="en-US"/>
        </a:p>
      </dgm:t>
    </dgm:pt>
    <dgm:pt modelId="{4F3F5472-8D67-40AC-9859-A730DFA0F972}">
      <dgm:prSet phldrT="[Text]" custT="1"/>
      <dgm:spPr/>
      <dgm:t>
        <a:bodyPr/>
        <a:lstStyle/>
        <a:p>
          <a:r>
            <a:rPr lang="en-US" sz="2800" b="1" dirty="0" err="1">
              <a:solidFill>
                <a:srgbClr val="002060"/>
              </a:solidFill>
              <a:latin typeface="Times New Roman" panose="02020603050405020304" pitchFamily="18" charset="0"/>
              <a:cs typeface="Times New Roman" panose="02020603050405020304" pitchFamily="18" charset="0"/>
            </a:rPr>
            <a:t>Hoạt</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động</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giao</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tiếp</a:t>
          </a:r>
          <a:endParaRPr lang="en-US" sz="2800" b="1" dirty="0">
            <a:solidFill>
              <a:srgbClr val="002060"/>
            </a:solidFill>
            <a:latin typeface="Times New Roman" panose="02020603050405020304" pitchFamily="18" charset="0"/>
            <a:cs typeface="Times New Roman" panose="02020603050405020304" pitchFamily="18" charset="0"/>
          </a:endParaRPr>
        </a:p>
      </dgm:t>
    </dgm:pt>
    <dgm:pt modelId="{A06F4BF0-70DA-4C79-9971-112CD411FAAF}" type="parTrans" cxnId="{E7EA36F3-6B0E-458C-A13D-75CC06BA8BF6}">
      <dgm:prSet/>
      <dgm:spPr/>
      <dgm:t>
        <a:bodyPr/>
        <a:lstStyle/>
        <a:p>
          <a:endParaRPr lang="en-US"/>
        </a:p>
      </dgm:t>
    </dgm:pt>
    <dgm:pt modelId="{F42F88AC-2EE7-42B1-945C-426BFC0DB58A}" type="sibTrans" cxnId="{E7EA36F3-6B0E-458C-A13D-75CC06BA8BF6}">
      <dgm:prSet/>
      <dgm:spPr/>
      <dgm:t>
        <a:bodyPr/>
        <a:lstStyle/>
        <a:p>
          <a:endParaRPr lang="en-US"/>
        </a:p>
      </dgm:t>
    </dgm:pt>
    <dgm:pt modelId="{221D01DD-17B9-4267-BEF2-B76D6C160F96}">
      <dgm:prSet phldrT="[Text]" custT="1"/>
      <dgm:spPr/>
      <dgm:t>
        <a:bodyPr/>
        <a:lstStyle/>
        <a:p>
          <a:r>
            <a:rPr lang="en-US" sz="2800" b="1" dirty="0" err="1">
              <a:solidFill>
                <a:srgbClr val="002060"/>
              </a:solidFill>
              <a:latin typeface="Times New Roman" panose="02020603050405020304" pitchFamily="18" charset="0"/>
              <a:cs typeface="Times New Roman" panose="02020603050405020304" pitchFamily="18" charset="0"/>
            </a:rPr>
            <a:t>Sự</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phát</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triển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của</a:t>
          </a:r>
          <a:r>
            <a:rPr lang="en-US" sz="2800" b="1" dirty="0">
              <a:solidFill>
                <a:srgbClr val="002060"/>
              </a:solidFill>
              <a:latin typeface="Times New Roman" panose="02020603050405020304" pitchFamily="18" charset="0"/>
              <a:cs typeface="Times New Roman" panose="02020603050405020304" pitchFamily="18" charset="0"/>
            </a:rPr>
            <a:t> NN </a:t>
          </a:r>
          <a:r>
            <a:rPr lang="en-US" sz="2800" b="1" dirty="0" err="1">
              <a:solidFill>
                <a:srgbClr val="002060"/>
              </a:solidFill>
              <a:latin typeface="Times New Roman" panose="02020603050405020304" pitchFamily="18" charset="0"/>
              <a:cs typeface="Times New Roman" panose="02020603050405020304" pitchFamily="18" charset="0"/>
            </a:rPr>
            <a:t>và</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các</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biến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thể</a:t>
          </a:r>
          <a:r>
            <a:rPr lang="en-US" sz="2800" b="1" dirty="0">
              <a:solidFill>
                <a:srgbClr val="002060"/>
              </a:solidFill>
              <a:latin typeface="Times New Roman" panose="02020603050405020304" pitchFamily="18" charset="0"/>
              <a:cs typeface="Times New Roman" panose="02020603050405020304" pitchFamily="18" charset="0"/>
            </a:rPr>
            <a:t> NN</a:t>
          </a:r>
        </a:p>
      </dgm:t>
    </dgm:pt>
    <dgm:pt modelId="{BCDACCD1-4879-45D6-9660-649667E0D410}" type="parTrans" cxnId="{065214CB-B372-42DB-8A78-8A2C173BB372}">
      <dgm:prSet/>
      <dgm:spPr/>
      <dgm:t>
        <a:bodyPr/>
        <a:lstStyle/>
        <a:p>
          <a:endParaRPr lang="en-US"/>
        </a:p>
      </dgm:t>
    </dgm:pt>
    <dgm:pt modelId="{47E5228A-53B5-4C7B-AB10-9DA42AB9DF45}" type="sibTrans" cxnId="{065214CB-B372-42DB-8A78-8A2C173BB372}">
      <dgm:prSet/>
      <dgm:spPr/>
      <dgm:t>
        <a:bodyPr/>
        <a:lstStyle/>
        <a:p>
          <a:endParaRPr lang="en-US"/>
        </a:p>
      </dgm:t>
    </dgm:pt>
    <dgm:pt modelId="{6547A3FE-877C-412C-98C6-85806C0C29C5}" type="pres">
      <dgm:prSet presAssocID="{788B42C9-93D6-47BF-B633-C8457260017F}" presName="Name0" presStyleCnt="0">
        <dgm:presLayoutVars>
          <dgm:chMax val="1"/>
          <dgm:dir/>
          <dgm:animLvl val="ctr"/>
          <dgm:resizeHandles val="exact"/>
        </dgm:presLayoutVars>
      </dgm:prSet>
      <dgm:spPr/>
      <dgm:t>
        <a:bodyPr/>
        <a:lstStyle/>
        <a:p>
          <a:endParaRPr lang="en-US"/>
        </a:p>
      </dgm:t>
    </dgm:pt>
    <dgm:pt modelId="{A61C5E62-D1BD-43D5-9104-D59FE31E246B}" type="pres">
      <dgm:prSet presAssocID="{1A5A3F44-1045-4838-93EC-0B429A308969}" presName="centerShape" presStyleLbl="node0" presStyleIdx="0" presStyleCnt="1"/>
      <dgm:spPr/>
      <dgm:t>
        <a:bodyPr/>
        <a:lstStyle/>
        <a:p>
          <a:endParaRPr lang="en-US"/>
        </a:p>
      </dgm:t>
    </dgm:pt>
    <dgm:pt modelId="{FCDCE43E-2008-4CA5-BB86-0E2DDA1EC10D}" type="pres">
      <dgm:prSet presAssocID="{61874D1B-39A3-44F8-8260-8AC9DF6A0A56}" presName="node" presStyleLbl="node1" presStyleIdx="0" presStyleCnt="5">
        <dgm:presLayoutVars>
          <dgm:bulletEnabled val="1"/>
        </dgm:presLayoutVars>
      </dgm:prSet>
      <dgm:spPr/>
      <dgm:t>
        <a:bodyPr/>
        <a:lstStyle/>
        <a:p>
          <a:endParaRPr lang="en-US"/>
        </a:p>
      </dgm:t>
    </dgm:pt>
    <dgm:pt modelId="{2E153D25-70D1-4E28-871B-E62873E7DCAC}" type="pres">
      <dgm:prSet presAssocID="{61874D1B-39A3-44F8-8260-8AC9DF6A0A56}" presName="dummy" presStyleCnt="0"/>
      <dgm:spPr/>
    </dgm:pt>
    <dgm:pt modelId="{B39B9ADF-585F-445B-A961-C1104FB5FC92}" type="pres">
      <dgm:prSet presAssocID="{448C40E2-A072-44AF-9C0F-568633182A99}" presName="sibTrans" presStyleLbl="sibTrans2D1" presStyleIdx="0" presStyleCnt="5"/>
      <dgm:spPr/>
      <dgm:t>
        <a:bodyPr/>
        <a:lstStyle/>
        <a:p>
          <a:endParaRPr lang="en-US"/>
        </a:p>
      </dgm:t>
    </dgm:pt>
    <dgm:pt modelId="{2D6B7FB1-A2FA-451B-A27D-153EE6233FB2}" type="pres">
      <dgm:prSet presAssocID="{0FED58C2-0F30-45CC-BAA8-81FE1C81B0C8}" presName="node" presStyleLbl="node1" presStyleIdx="1" presStyleCnt="5">
        <dgm:presLayoutVars>
          <dgm:bulletEnabled val="1"/>
        </dgm:presLayoutVars>
      </dgm:prSet>
      <dgm:spPr/>
      <dgm:t>
        <a:bodyPr/>
        <a:lstStyle/>
        <a:p>
          <a:endParaRPr lang="en-US"/>
        </a:p>
      </dgm:t>
    </dgm:pt>
    <dgm:pt modelId="{D9F65A4D-9324-4AA5-B2B5-7EF0CC22C318}" type="pres">
      <dgm:prSet presAssocID="{0FED58C2-0F30-45CC-BAA8-81FE1C81B0C8}" presName="dummy" presStyleCnt="0"/>
      <dgm:spPr/>
    </dgm:pt>
    <dgm:pt modelId="{5D880DE0-0FBF-40F2-A012-1D378E45FFA5}" type="pres">
      <dgm:prSet presAssocID="{6526089E-A4FE-4A2D-905B-A66CD60B33D6}" presName="sibTrans" presStyleLbl="sibTrans2D1" presStyleIdx="1" presStyleCnt="5"/>
      <dgm:spPr/>
      <dgm:t>
        <a:bodyPr/>
        <a:lstStyle/>
        <a:p>
          <a:endParaRPr lang="en-US"/>
        </a:p>
      </dgm:t>
    </dgm:pt>
    <dgm:pt modelId="{D0AC724C-17FC-4C1C-A91E-F024343FA87F}" type="pres">
      <dgm:prSet presAssocID="{E6DD0EB8-2E59-4413-B925-6808D68A284D}" presName="node" presStyleLbl="node1" presStyleIdx="2" presStyleCnt="5">
        <dgm:presLayoutVars>
          <dgm:bulletEnabled val="1"/>
        </dgm:presLayoutVars>
      </dgm:prSet>
      <dgm:spPr/>
      <dgm:t>
        <a:bodyPr/>
        <a:lstStyle/>
        <a:p>
          <a:endParaRPr lang="en-US"/>
        </a:p>
      </dgm:t>
    </dgm:pt>
    <dgm:pt modelId="{44986181-C892-44B3-9EE2-A97CF906B8F1}" type="pres">
      <dgm:prSet presAssocID="{E6DD0EB8-2E59-4413-B925-6808D68A284D}" presName="dummy" presStyleCnt="0"/>
      <dgm:spPr/>
    </dgm:pt>
    <dgm:pt modelId="{0943C269-0896-4F58-B2E2-2599074C6B76}" type="pres">
      <dgm:prSet presAssocID="{88C7C4D6-8FA8-4A99-8318-251012F7B725}" presName="sibTrans" presStyleLbl="sibTrans2D1" presStyleIdx="2" presStyleCnt="5"/>
      <dgm:spPr/>
      <dgm:t>
        <a:bodyPr/>
        <a:lstStyle/>
        <a:p>
          <a:endParaRPr lang="en-US"/>
        </a:p>
      </dgm:t>
    </dgm:pt>
    <dgm:pt modelId="{D018316A-6BD4-42FE-AB8B-7760C112F81E}" type="pres">
      <dgm:prSet presAssocID="{4F3F5472-8D67-40AC-9859-A730DFA0F972}" presName="node" presStyleLbl="node1" presStyleIdx="3" presStyleCnt="5">
        <dgm:presLayoutVars>
          <dgm:bulletEnabled val="1"/>
        </dgm:presLayoutVars>
      </dgm:prSet>
      <dgm:spPr/>
      <dgm:t>
        <a:bodyPr/>
        <a:lstStyle/>
        <a:p>
          <a:endParaRPr lang="en-US"/>
        </a:p>
      </dgm:t>
    </dgm:pt>
    <dgm:pt modelId="{57E3FDC7-60EA-47DB-8DD8-B5CB0064C3BE}" type="pres">
      <dgm:prSet presAssocID="{4F3F5472-8D67-40AC-9859-A730DFA0F972}" presName="dummy" presStyleCnt="0"/>
      <dgm:spPr/>
    </dgm:pt>
    <dgm:pt modelId="{24CD3D92-F860-41BC-A861-595563DD5510}" type="pres">
      <dgm:prSet presAssocID="{F42F88AC-2EE7-42B1-945C-426BFC0DB58A}" presName="sibTrans" presStyleLbl="sibTrans2D1" presStyleIdx="3" presStyleCnt="5"/>
      <dgm:spPr/>
      <dgm:t>
        <a:bodyPr/>
        <a:lstStyle/>
        <a:p>
          <a:endParaRPr lang="en-US"/>
        </a:p>
      </dgm:t>
    </dgm:pt>
    <dgm:pt modelId="{AF9069D4-41AF-4B78-85F8-C8369DD690DB}" type="pres">
      <dgm:prSet presAssocID="{221D01DD-17B9-4267-BEF2-B76D6C160F96}" presName="node" presStyleLbl="node1" presStyleIdx="4" presStyleCnt="5" custScaleX="131020" custScaleY="123533">
        <dgm:presLayoutVars>
          <dgm:bulletEnabled val="1"/>
        </dgm:presLayoutVars>
      </dgm:prSet>
      <dgm:spPr/>
      <dgm:t>
        <a:bodyPr/>
        <a:lstStyle/>
        <a:p>
          <a:endParaRPr lang="en-US"/>
        </a:p>
      </dgm:t>
    </dgm:pt>
    <dgm:pt modelId="{D58A9978-BBF1-4B98-8EB7-4704A41F9C9D}" type="pres">
      <dgm:prSet presAssocID="{221D01DD-17B9-4267-BEF2-B76D6C160F96}" presName="dummy" presStyleCnt="0"/>
      <dgm:spPr/>
    </dgm:pt>
    <dgm:pt modelId="{69FA1318-87DC-48E6-927C-C0D22D635E12}" type="pres">
      <dgm:prSet presAssocID="{47E5228A-53B5-4C7B-AB10-9DA42AB9DF45}" presName="sibTrans" presStyleLbl="sibTrans2D1" presStyleIdx="4" presStyleCnt="5"/>
      <dgm:spPr/>
      <dgm:t>
        <a:bodyPr/>
        <a:lstStyle/>
        <a:p>
          <a:endParaRPr lang="en-US"/>
        </a:p>
      </dgm:t>
    </dgm:pt>
  </dgm:ptLst>
  <dgm:cxnLst>
    <dgm:cxn modelId="{615DFCCA-8BA7-411D-9609-3998B4569C64}" type="presOf" srcId="{788B42C9-93D6-47BF-B633-C8457260017F}" destId="{6547A3FE-877C-412C-98C6-85806C0C29C5}" srcOrd="0" destOrd="0" presId="urn:microsoft.com/office/officeart/2005/8/layout/radial6"/>
    <dgm:cxn modelId="{EFFA2221-64E6-4E16-8331-D8BDA2C520C7}" type="presOf" srcId="{F42F88AC-2EE7-42B1-945C-426BFC0DB58A}" destId="{24CD3D92-F860-41BC-A861-595563DD5510}" srcOrd="0" destOrd="0" presId="urn:microsoft.com/office/officeart/2005/8/layout/radial6"/>
    <dgm:cxn modelId="{BEB84A81-D4C8-486F-9A02-2EE48735AAE7}" type="presOf" srcId="{4F3F5472-8D67-40AC-9859-A730DFA0F972}" destId="{D018316A-6BD4-42FE-AB8B-7760C112F81E}" srcOrd="0" destOrd="0" presId="urn:microsoft.com/office/officeart/2005/8/layout/radial6"/>
    <dgm:cxn modelId="{065214CB-B372-42DB-8A78-8A2C173BB372}" srcId="{1A5A3F44-1045-4838-93EC-0B429A308969}" destId="{221D01DD-17B9-4267-BEF2-B76D6C160F96}" srcOrd="4" destOrd="0" parTransId="{BCDACCD1-4879-45D6-9660-649667E0D410}" sibTransId="{47E5228A-53B5-4C7B-AB10-9DA42AB9DF45}"/>
    <dgm:cxn modelId="{26BF8343-2AE0-444F-B1C8-212EA707A68A}" type="presOf" srcId="{6526089E-A4FE-4A2D-905B-A66CD60B33D6}" destId="{5D880DE0-0FBF-40F2-A012-1D378E45FFA5}" srcOrd="0" destOrd="0" presId="urn:microsoft.com/office/officeart/2005/8/layout/radial6"/>
    <dgm:cxn modelId="{37177F72-7BC5-4AF2-ABB3-DC1772F2BCBF}" srcId="{1A5A3F44-1045-4838-93EC-0B429A308969}" destId="{0FED58C2-0F30-45CC-BAA8-81FE1C81B0C8}" srcOrd="1" destOrd="0" parTransId="{B8F7D706-7459-49D3-BD48-805771A0A7E2}" sibTransId="{6526089E-A4FE-4A2D-905B-A66CD60B33D6}"/>
    <dgm:cxn modelId="{61D6FF64-FA0B-4344-B753-FB6422A55986}" type="presOf" srcId="{1A5A3F44-1045-4838-93EC-0B429A308969}" destId="{A61C5E62-D1BD-43D5-9104-D59FE31E246B}" srcOrd="0" destOrd="0" presId="urn:microsoft.com/office/officeart/2005/8/layout/radial6"/>
    <dgm:cxn modelId="{DB4C9F4C-8821-41F2-9B69-0EB5A89E18F9}" type="presOf" srcId="{88C7C4D6-8FA8-4A99-8318-251012F7B725}" destId="{0943C269-0896-4F58-B2E2-2599074C6B76}" srcOrd="0" destOrd="0" presId="urn:microsoft.com/office/officeart/2005/8/layout/radial6"/>
    <dgm:cxn modelId="{A08122A9-8854-4C0A-AC01-5E3916EDE4C5}" srcId="{788B42C9-93D6-47BF-B633-C8457260017F}" destId="{1A5A3F44-1045-4838-93EC-0B429A308969}" srcOrd="0" destOrd="0" parTransId="{4E887F71-0BC5-433D-B9D7-1CF15080DE6F}" sibTransId="{21DF41E6-B27A-49E5-8045-0577FEF652EE}"/>
    <dgm:cxn modelId="{A88A5B81-54EB-40AE-8448-02681786DB74}" srcId="{1A5A3F44-1045-4838-93EC-0B429A308969}" destId="{61874D1B-39A3-44F8-8260-8AC9DF6A0A56}" srcOrd="0" destOrd="0" parTransId="{1B1176AD-1A33-44BC-AB72-5F6EE48BBADA}" sibTransId="{448C40E2-A072-44AF-9C0F-568633182A99}"/>
    <dgm:cxn modelId="{B6E400B6-8E4A-4A3E-835B-DA0627A808AA}" srcId="{1A5A3F44-1045-4838-93EC-0B429A308969}" destId="{E6DD0EB8-2E59-4413-B925-6808D68A284D}" srcOrd="2" destOrd="0" parTransId="{DE2C9D96-2578-4AD6-875E-ABBA5906716F}" sibTransId="{88C7C4D6-8FA8-4A99-8318-251012F7B725}"/>
    <dgm:cxn modelId="{A9269FAE-D3CC-433E-9529-4CA1D271D562}" type="presOf" srcId="{61874D1B-39A3-44F8-8260-8AC9DF6A0A56}" destId="{FCDCE43E-2008-4CA5-BB86-0E2DDA1EC10D}" srcOrd="0" destOrd="0" presId="urn:microsoft.com/office/officeart/2005/8/layout/radial6"/>
    <dgm:cxn modelId="{E7B3CDF4-225A-4268-BADB-DF4514E361C9}" type="presOf" srcId="{0FED58C2-0F30-45CC-BAA8-81FE1C81B0C8}" destId="{2D6B7FB1-A2FA-451B-A27D-153EE6233FB2}" srcOrd="0" destOrd="0" presId="urn:microsoft.com/office/officeart/2005/8/layout/radial6"/>
    <dgm:cxn modelId="{3A5C426A-A3D7-42F9-A956-3C1160F83D42}" type="presOf" srcId="{47E5228A-53B5-4C7B-AB10-9DA42AB9DF45}" destId="{69FA1318-87DC-48E6-927C-C0D22D635E12}" srcOrd="0" destOrd="0" presId="urn:microsoft.com/office/officeart/2005/8/layout/radial6"/>
    <dgm:cxn modelId="{BB7F9CCA-3C20-44E6-9773-B8924F4527D4}" type="presOf" srcId="{448C40E2-A072-44AF-9C0F-568633182A99}" destId="{B39B9ADF-585F-445B-A961-C1104FB5FC92}" srcOrd="0" destOrd="0" presId="urn:microsoft.com/office/officeart/2005/8/layout/radial6"/>
    <dgm:cxn modelId="{0F92445B-40EF-4EDA-87A4-6AC589F19A61}" type="presOf" srcId="{221D01DD-17B9-4267-BEF2-B76D6C160F96}" destId="{AF9069D4-41AF-4B78-85F8-C8369DD690DB}" srcOrd="0" destOrd="0" presId="urn:microsoft.com/office/officeart/2005/8/layout/radial6"/>
    <dgm:cxn modelId="{0B55882A-4385-4E9A-B314-8F4F848CC808}" srcId="{788B42C9-93D6-47BF-B633-C8457260017F}" destId="{E56D910B-46DF-4AED-98FC-E4F3DEAF8719}" srcOrd="1" destOrd="0" parTransId="{28F728F7-B821-4F96-AB00-6EC3CEC54E11}" sibTransId="{E6979C9D-32ED-405C-AC4A-07D5678D99FA}"/>
    <dgm:cxn modelId="{73964587-E537-4F7D-9391-AF1491D9363A}" type="presOf" srcId="{E6DD0EB8-2E59-4413-B925-6808D68A284D}" destId="{D0AC724C-17FC-4C1C-A91E-F024343FA87F}" srcOrd="0" destOrd="0" presId="urn:microsoft.com/office/officeart/2005/8/layout/radial6"/>
    <dgm:cxn modelId="{E7EA36F3-6B0E-458C-A13D-75CC06BA8BF6}" srcId="{1A5A3F44-1045-4838-93EC-0B429A308969}" destId="{4F3F5472-8D67-40AC-9859-A730DFA0F972}" srcOrd="3" destOrd="0" parTransId="{A06F4BF0-70DA-4C79-9971-112CD411FAAF}" sibTransId="{F42F88AC-2EE7-42B1-945C-426BFC0DB58A}"/>
    <dgm:cxn modelId="{BC07D94A-3E40-4059-8B72-7657C83A2FC5}" type="presParOf" srcId="{6547A3FE-877C-412C-98C6-85806C0C29C5}" destId="{A61C5E62-D1BD-43D5-9104-D59FE31E246B}" srcOrd="0" destOrd="0" presId="urn:microsoft.com/office/officeart/2005/8/layout/radial6"/>
    <dgm:cxn modelId="{AEF7BE3B-7338-4A1A-AADD-8E36C6811773}" type="presParOf" srcId="{6547A3FE-877C-412C-98C6-85806C0C29C5}" destId="{FCDCE43E-2008-4CA5-BB86-0E2DDA1EC10D}" srcOrd="1" destOrd="0" presId="urn:microsoft.com/office/officeart/2005/8/layout/radial6"/>
    <dgm:cxn modelId="{0AD9077F-5546-4E93-9AFE-33BAF4669128}" type="presParOf" srcId="{6547A3FE-877C-412C-98C6-85806C0C29C5}" destId="{2E153D25-70D1-4E28-871B-E62873E7DCAC}" srcOrd="2" destOrd="0" presId="urn:microsoft.com/office/officeart/2005/8/layout/radial6"/>
    <dgm:cxn modelId="{1586138B-3B55-4F45-8683-025F404E750B}" type="presParOf" srcId="{6547A3FE-877C-412C-98C6-85806C0C29C5}" destId="{B39B9ADF-585F-445B-A961-C1104FB5FC92}" srcOrd="3" destOrd="0" presId="urn:microsoft.com/office/officeart/2005/8/layout/radial6"/>
    <dgm:cxn modelId="{6F7CFEE3-0C59-4E54-9E8B-5C33103AF9C1}" type="presParOf" srcId="{6547A3FE-877C-412C-98C6-85806C0C29C5}" destId="{2D6B7FB1-A2FA-451B-A27D-153EE6233FB2}" srcOrd="4" destOrd="0" presId="urn:microsoft.com/office/officeart/2005/8/layout/radial6"/>
    <dgm:cxn modelId="{A599F7C0-1355-41B0-BBC4-F6CCBEFB5A5E}" type="presParOf" srcId="{6547A3FE-877C-412C-98C6-85806C0C29C5}" destId="{D9F65A4D-9324-4AA5-B2B5-7EF0CC22C318}" srcOrd="5" destOrd="0" presId="urn:microsoft.com/office/officeart/2005/8/layout/radial6"/>
    <dgm:cxn modelId="{0618EC2A-C50D-48C2-9849-50A5BEEA4689}" type="presParOf" srcId="{6547A3FE-877C-412C-98C6-85806C0C29C5}" destId="{5D880DE0-0FBF-40F2-A012-1D378E45FFA5}" srcOrd="6" destOrd="0" presId="urn:microsoft.com/office/officeart/2005/8/layout/radial6"/>
    <dgm:cxn modelId="{2245E18D-036E-45E9-B5F6-DBDEB84A3DA5}" type="presParOf" srcId="{6547A3FE-877C-412C-98C6-85806C0C29C5}" destId="{D0AC724C-17FC-4C1C-A91E-F024343FA87F}" srcOrd="7" destOrd="0" presId="urn:microsoft.com/office/officeart/2005/8/layout/radial6"/>
    <dgm:cxn modelId="{8129E622-168F-407A-A0AB-836D416D3805}" type="presParOf" srcId="{6547A3FE-877C-412C-98C6-85806C0C29C5}" destId="{44986181-C892-44B3-9EE2-A97CF906B8F1}" srcOrd="8" destOrd="0" presId="urn:microsoft.com/office/officeart/2005/8/layout/radial6"/>
    <dgm:cxn modelId="{1EAFC0D0-563C-4EB1-88D3-782106BB9799}" type="presParOf" srcId="{6547A3FE-877C-412C-98C6-85806C0C29C5}" destId="{0943C269-0896-4F58-B2E2-2599074C6B76}" srcOrd="9" destOrd="0" presId="urn:microsoft.com/office/officeart/2005/8/layout/radial6"/>
    <dgm:cxn modelId="{07E0D6E5-A4E8-4C43-92E3-A0F18A8914DC}" type="presParOf" srcId="{6547A3FE-877C-412C-98C6-85806C0C29C5}" destId="{D018316A-6BD4-42FE-AB8B-7760C112F81E}" srcOrd="10" destOrd="0" presId="urn:microsoft.com/office/officeart/2005/8/layout/radial6"/>
    <dgm:cxn modelId="{B1F301E2-20CF-4C65-AF15-373A092ECEE0}" type="presParOf" srcId="{6547A3FE-877C-412C-98C6-85806C0C29C5}" destId="{57E3FDC7-60EA-47DB-8DD8-B5CB0064C3BE}" srcOrd="11" destOrd="0" presId="urn:microsoft.com/office/officeart/2005/8/layout/radial6"/>
    <dgm:cxn modelId="{0C39F235-3447-402E-B46A-6FB993730A1E}" type="presParOf" srcId="{6547A3FE-877C-412C-98C6-85806C0C29C5}" destId="{24CD3D92-F860-41BC-A861-595563DD5510}" srcOrd="12" destOrd="0" presId="urn:microsoft.com/office/officeart/2005/8/layout/radial6"/>
    <dgm:cxn modelId="{F2A7BC17-34EB-4034-8771-82ABD2443F51}" type="presParOf" srcId="{6547A3FE-877C-412C-98C6-85806C0C29C5}" destId="{AF9069D4-41AF-4B78-85F8-C8369DD690DB}" srcOrd="13" destOrd="0" presId="urn:microsoft.com/office/officeart/2005/8/layout/radial6"/>
    <dgm:cxn modelId="{84E57FD2-E57E-4A83-97DC-8C0DB14B624E}" type="presParOf" srcId="{6547A3FE-877C-412C-98C6-85806C0C29C5}" destId="{D58A9978-BBF1-4B98-8EB7-4704A41F9C9D}" srcOrd="14" destOrd="0" presId="urn:microsoft.com/office/officeart/2005/8/layout/radial6"/>
    <dgm:cxn modelId="{05F8E358-9E6C-4B3F-AF49-D3F9F41D9E93}" type="presParOf" srcId="{6547A3FE-877C-412C-98C6-85806C0C29C5}" destId="{69FA1318-87DC-48E6-927C-C0D22D635E12}" srcOrd="15"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788B42C9-93D6-47BF-B633-C8457260017F}" type="doc">
      <dgm:prSet loTypeId="urn:microsoft.com/office/officeart/2005/8/layout/radial6" loCatId="cycle" qsTypeId="urn:microsoft.com/office/officeart/2005/8/quickstyle/3d2#8" qsCatId="3D" csTypeId="urn:microsoft.com/office/officeart/2005/8/colors/colorful4" csCatId="colorful" phldr="1"/>
      <dgm:spPr/>
      <dgm:t>
        <a:bodyPr/>
        <a:lstStyle/>
        <a:p>
          <a:endParaRPr lang="en-US"/>
        </a:p>
      </dgm:t>
    </dgm:pt>
    <dgm:pt modelId="{1A5A3F44-1045-4838-93EC-0B429A308969}">
      <dgm:prSet phldrT="[Text]" custT="1"/>
      <dgm:spPr/>
      <dgm:t>
        <a:bodyPr/>
        <a:lstStyle/>
        <a:p>
          <a:r>
            <a:rPr lang="en-US" sz="2400" b="1" dirty="0">
              <a:solidFill>
                <a:srgbClr val="002060"/>
              </a:solidFill>
              <a:latin typeface="Times New Roman" panose="02020603050405020304" pitchFamily="18" charset="0"/>
              <a:cs typeface="Times New Roman" panose="02020603050405020304" pitchFamily="18" charset="0"/>
            </a:rPr>
            <a:t>1.2.1. TIẾNG VIỆT</a:t>
          </a:r>
        </a:p>
        <a:p>
          <a:r>
            <a:rPr lang="en-US" sz="2400" b="1" dirty="0">
              <a:solidFill>
                <a:srgbClr val="002060"/>
              </a:solidFill>
              <a:latin typeface="Times New Roman" panose="02020603050405020304" pitchFamily="18" charset="0"/>
              <a:cs typeface="Times New Roman" panose="02020603050405020304" pitchFamily="18" charset="0"/>
            </a:rPr>
            <a:t>b. </a:t>
          </a:r>
          <a:r>
            <a:rPr lang="en-US" sz="2400" b="1" dirty="0" err="1">
              <a:solidFill>
                <a:srgbClr val="002060"/>
              </a:solidFill>
              <a:latin typeface="Times New Roman" panose="02020603050405020304" pitchFamily="18" charset="0"/>
              <a:cs typeface="Times New Roman" panose="02020603050405020304" pitchFamily="18" charset="0"/>
            </a:rPr>
            <a:t>Kiến</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thức</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Tiếng</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Việt</a:t>
          </a:r>
          <a:r>
            <a:rPr lang="en-US" sz="2400" b="1" dirty="0">
              <a:solidFill>
                <a:srgbClr val="002060"/>
              </a:solidFill>
              <a:latin typeface="Times New Roman" panose="02020603050405020304" pitchFamily="18" charset="0"/>
              <a:cs typeface="Times New Roman" panose="02020603050405020304" pitchFamily="18" charset="0"/>
            </a:rPr>
            <a:t> ở TH</a:t>
          </a:r>
        </a:p>
      </dgm:t>
    </dgm:pt>
    <dgm:pt modelId="{4E887F71-0BC5-433D-B9D7-1CF15080DE6F}" type="parTrans" cxnId="{A08122A9-8854-4C0A-AC01-5E3916EDE4C5}">
      <dgm:prSet/>
      <dgm:spPr/>
      <dgm:t>
        <a:bodyPr/>
        <a:lstStyle/>
        <a:p>
          <a:endParaRPr lang="en-US"/>
        </a:p>
      </dgm:t>
    </dgm:pt>
    <dgm:pt modelId="{21DF41E6-B27A-49E5-8045-0577FEF652EE}" type="sibTrans" cxnId="{A08122A9-8854-4C0A-AC01-5E3916EDE4C5}">
      <dgm:prSet/>
      <dgm:spPr/>
      <dgm:t>
        <a:bodyPr/>
        <a:lstStyle/>
        <a:p>
          <a:endParaRPr lang="en-US"/>
        </a:p>
      </dgm:t>
    </dgm:pt>
    <dgm:pt modelId="{61874D1B-39A3-44F8-8260-8AC9DF6A0A56}">
      <dgm:prSet phldrT="[Text]" custT="1"/>
      <dgm:spPr/>
      <dgm:t>
        <a:bodyPr/>
        <a:lstStyle/>
        <a:p>
          <a:r>
            <a:rPr lang="en-US" sz="2800" b="1" dirty="0" err="1">
              <a:solidFill>
                <a:srgbClr val="002060"/>
              </a:solidFill>
              <a:latin typeface="Times New Roman" panose="02020603050405020304" pitchFamily="18" charset="0"/>
              <a:cs typeface="Times New Roman" panose="02020603050405020304" pitchFamily="18" charset="0"/>
            </a:rPr>
            <a:t>Ngữ</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âm</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và</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chữ</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viết</a:t>
          </a:r>
          <a:endParaRPr lang="en-US" sz="2800" b="1" dirty="0">
            <a:solidFill>
              <a:srgbClr val="002060"/>
            </a:solidFill>
            <a:latin typeface="Times New Roman" panose="02020603050405020304" pitchFamily="18" charset="0"/>
            <a:cs typeface="Times New Roman" panose="02020603050405020304" pitchFamily="18" charset="0"/>
          </a:endParaRPr>
        </a:p>
      </dgm:t>
    </dgm:pt>
    <dgm:pt modelId="{1B1176AD-1A33-44BC-AB72-5F6EE48BBADA}" type="parTrans" cxnId="{A88A5B81-54EB-40AE-8448-02681786DB74}">
      <dgm:prSet/>
      <dgm:spPr/>
      <dgm:t>
        <a:bodyPr/>
        <a:lstStyle/>
        <a:p>
          <a:endParaRPr lang="en-US"/>
        </a:p>
      </dgm:t>
    </dgm:pt>
    <dgm:pt modelId="{448C40E2-A072-44AF-9C0F-568633182A99}" type="sibTrans" cxnId="{A88A5B81-54EB-40AE-8448-02681786DB74}">
      <dgm:prSet/>
      <dgm:spPr/>
      <dgm:t>
        <a:bodyPr/>
        <a:lstStyle/>
        <a:p>
          <a:endParaRPr lang="en-US"/>
        </a:p>
      </dgm:t>
    </dgm:pt>
    <dgm:pt modelId="{0FED58C2-0F30-45CC-BAA8-81FE1C81B0C8}">
      <dgm:prSet phldrT="[Text]" custT="1"/>
      <dgm:spPr/>
      <dgm:t>
        <a:bodyPr/>
        <a:lstStyle/>
        <a:p>
          <a:r>
            <a:rPr lang="en-US" sz="2800" b="1" dirty="0" err="1">
              <a:solidFill>
                <a:srgbClr val="002060"/>
              </a:solidFill>
              <a:latin typeface="Times New Roman" panose="02020603050405020304" pitchFamily="18" charset="0"/>
              <a:cs typeface="Times New Roman" panose="02020603050405020304" pitchFamily="18" charset="0"/>
            </a:rPr>
            <a:t>Từ</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vựng</a:t>
          </a:r>
          <a:r>
            <a:rPr lang="en-US" sz="2800" b="1" dirty="0">
              <a:solidFill>
                <a:srgbClr val="002060"/>
              </a:solidFill>
              <a:latin typeface="Times New Roman" panose="02020603050405020304" pitchFamily="18" charset="0"/>
              <a:cs typeface="Times New Roman" panose="02020603050405020304" pitchFamily="18" charset="0"/>
            </a:rPr>
            <a:t> </a:t>
          </a:r>
        </a:p>
      </dgm:t>
    </dgm:pt>
    <dgm:pt modelId="{B8F7D706-7459-49D3-BD48-805771A0A7E2}" type="parTrans" cxnId="{37177F72-7BC5-4AF2-ABB3-DC1772F2BCBF}">
      <dgm:prSet/>
      <dgm:spPr/>
      <dgm:t>
        <a:bodyPr/>
        <a:lstStyle/>
        <a:p>
          <a:endParaRPr lang="en-US"/>
        </a:p>
      </dgm:t>
    </dgm:pt>
    <dgm:pt modelId="{6526089E-A4FE-4A2D-905B-A66CD60B33D6}" type="sibTrans" cxnId="{37177F72-7BC5-4AF2-ABB3-DC1772F2BCBF}">
      <dgm:prSet/>
      <dgm:spPr/>
      <dgm:t>
        <a:bodyPr/>
        <a:lstStyle/>
        <a:p>
          <a:endParaRPr lang="en-US"/>
        </a:p>
      </dgm:t>
    </dgm:pt>
    <dgm:pt modelId="{E6DD0EB8-2E59-4413-B925-6808D68A284D}">
      <dgm:prSet phldrT="[Text]" custT="1"/>
      <dgm:spPr/>
      <dgm:t>
        <a:bodyPr/>
        <a:lstStyle/>
        <a:p>
          <a:r>
            <a:rPr lang="en-US" sz="2800" b="1" dirty="0" err="1">
              <a:solidFill>
                <a:srgbClr val="002060"/>
              </a:solidFill>
              <a:latin typeface="Times New Roman" panose="02020603050405020304" pitchFamily="18" charset="0"/>
              <a:cs typeface="Times New Roman" panose="02020603050405020304" pitchFamily="18" charset="0"/>
            </a:rPr>
            <a:t>Ngữ</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pháp</a:t>
          </a:r>
          <a:endParaRPr lang="en-US" sz="2800" b="1" dirty="0">
            <a:solidFill>
              <a:srgbClr val="002060"/>
            </a:solidFill>
            <a:latin typeface="Times New Roman" panose="02020603050405020304" pitchFamily="18" charset="0"/>
            <a:cs typeface="Times New Roman" panose="02020603050405020304" pitchFamily="18" charset="0"/>
          </a:endParaRPr>
        </a:p>
      </dgm:t>
    </dgm:pt>
    <dgm:pt modelId="{DE2C9D96-2578-4AD6-875E-ABBA5906716F}" type="parTrans" cxnId="{B6E400B6-8E4A-4A3E-835B-DA0627A808AA}">
      <dgm:prSet/>
      <dgm:spPr/>
      <dgm:t>
        <a:bodyPr/>
        <a:lstStyle/>
        <a:p>
          <a:endParaRPr lang="en-US"/>
        </a:p>
      </dgm:t>
    </dgm:pt>
    <dgm:pt modelId="{88C7C4D6-8FA8-4A99-8318-251012F7B725}" type="sibTrans" cxnId="{B6E400B6-8E4A-4A3E-835B-DA0627A808AA}">
      <dgm:prSet/>
      <dgm:spPr/>
      <dgm:t>
        <a:bodyPr/>
        <a:lstStyle/>
        <a:p>
          <a:endParaRPr lang="en-US"/>
        </a:p>
      </dgm:t>
    </dgm:pt>
    <dgm:pt modelId="{E56D910B-46DF-4AED-98FC-E4F3DEAF8719}">
      <dgm:prSet phldrT="[Text]"/>
      <dgm:spPr/>
      <dgm:t>
        <a:bodyPr/>
        <a:lstStyle/>
        <a:p>
          <a:endParaRPr lang="en-US" dirty="0"/>
        </a:p>
      </dgm:t>
    </dgm:pt>
    <dgm:pt modelId="{28F728F7-B821-4F96-AB00-6EC3CEC54E11}" type="parTrans" cxnId="{0B55882A-4385-4E9A-B314-8F4F848CC808}">
      <dgm:prSet/>
      <dgm:spPr/>
      <dgm:t>
        <a:bodyPr/>
        <a:lstStyle/>
        <a:p>
          <a:endParaRPr lang="en-US"/>
        </a:p>
      </dgm:t>
    </dgm:pt>
    <dgm:pt modelId="{E6979C9D-32ED-405C-AC4A-07D5678D99FA}" type="sibTrans" cxnId="{0B55882A-4385-4E9A-B314-8F4F848CC808}">
      <dgm:prSet/>
      <dgm:spPr/>
      <dgm:t>
        <a:bodyPr/>
        <a:lstStyle/>
        <a:p>
          <a:endParaRPr lang="en-US"/>
        </a:p>
      </dgm:t>
    </dgm:pt>
    <dgm:pt modelId="{4F3F5472-8D67-40AC-9859-A730DFA0F972}">
      <dgm:prSet phldrT="[Text]" custT="1"/>
      <dgm:spPr/>
      <dgm:t>
        <a:bodyPr/>
        <a:lstStyle/>
        <a:p>
          <a:r>
            <a:rPr lang="en-US" sz="2800" b="1" dirty="0" err="1">
              <a:solidFill>
                <a:srgbClr val="002060"/>
              </a:solidFill>
              <a:latin typeface="Times New Roman" panose="02020603050405020304" pitchFamily="18" charset="0"/>
              <a:cs typeface="Times New Roman" panose="02020603050405020304" pitchFamily="18" charset="0"/>
            </a:rPr>
            <a:t>Hoạt</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động</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giao</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tiếp</a:t>
          </a:r>
          <a:endParaRPr lang="en-US" sz="2800" b="1" dirty="0">
            <a:solidFill>
              <a:srgbClr val="002060"/>
            </a:solidFill>
            <a:latin typeface="Times New Roman" panose="02020603050405020304" pitchFamily="18" charset="0"/>
            <a:cs typeface="Times New Roman" panose="02020603050405020304" pitchFamily="18" charset="0"/>
          </a:endParaRPr>
        </a:p>
      </dgm:t>
    </dgm:pt>
    <dgm:pt modelId="{A06F4BF0-70DA-4C79-9971-112CD411FAAF}" type="parTrans" cxnId="{E7EA36F3-6B0E-458C-A13D-75CC06BA8BF6}">
      <dgm:prSet/>
      <dgm:spPr/>
      <dgm:t>
        <a:bodyPr/>
        <a:lstStyle/>
        <a:p>
          <a:endParaRPr lang="en-US"/>
        </a:p>
      </dgm:t>
    </dgm:pt>
    <dgm:pt modelId="{F42F88AC-2EE7-42B1-945C-426BFC0DB58A}" type="sibTrans" cxnId="{E7EA36F3-6B0E-458C-A13D-75CC06BA8BF6}">
      <dgm:prSet/>
      <dgm:spPr/>
      <dgm:t>
        <a:bodyPr/>
        <a:lstStyle/>
        <a:p>
          <a:endParaRPr lang="en-US"/>
        </a:p>
      </dgm:t>
    </dgm:pt>
    <dgm:pt modelId="{221D01DD-17B9-4267-BEF2-B76D6C160F96}">
      <dgm:prSet phldrT="[Text]" custT="1"/>
      <dgm:spPr/>
      <dgm:t>
        <a:bodyPr/>
        <a:lstStyle/>
        <a:p>
          <a:r>
            <a:rPr lang="en-US" sz="2800" b="1" dirty="0" err="1">
              <a:solidFill>
                <a:srgbClr val="002060"/>
              </a:solidFill>
              <a:latin typeface="Times New Roman" panose="02020603050405020304" pitchFamily="18" charset="0"/>
              <a:cs typeface="Times New Roman" panose="02020603050405020304" pitchFamily="18" charset="0"/>
            </a:rPr>
            <a:t>Sự</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phát</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triển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của</a:t>
          </a:r>
          <a:r>
            <a:rPr lang="en-US" sz="2800" b="1" dirty="0">
              <a:solidFill>
                <a:srgbClr val="002060"/>
              </a:solidFill>
              <a:latin typeface="Times New Roman" panose="02020603050405020304" pitchFamily="18" charset="0"/>
              <a:cs typeface="Times New Roman" panose="02020603050405020304" pitchFamily="18" charset="0"/>
            </a:rPr>
            <a:t> NN </a:t>
          </a:r>
          <a:r>
            <a:rPr lang="en-US" sz="2800" b="1" dirty="0" err="1">
              <a:solidFill>
                <a:srgbClr val="002060"/>
              </a:solidFill>
              <a:latin typeface="Times New Roman" panose="02020603050405020304" pitchFamily="18" charset="0"/>
              <a:cs typeface="Times New Roman" panose="02020603050405020304" pitchFamily="18" charset="0"/>
            </a:rPr>
            <a:t>và</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các</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biến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thể</a:t>
          </a:r>
          <a:r>
            <a:rPr lang="en-US" sz="2800" b="1" dirty="0">
              <a:solidFill>
                <a:srgbClr val="002060"/>
              </a:solidFill>
              <a:latin typeface="Times New Roman" panose="02020603050405020304" pitchFamily="18" charset="0"/>
              <a:cs typeface="Times New Roman" panose="02020603050405020304" pitchFamily="18" charset="0"/>
            </a:rPr>
            <a:t> NN</a:t>
          </a:r>
        </a:p>
      </dgm:t>
    </dgm:pt>
    <dgm:pt modelId="{BCDACCD1-4879-45D6-9660-649667E0D410}" type="parTrans" cxnId="{065214CB-B372-42DB-8A78-8A2C173BB372}">
      <dgm:prSet/>
      <dgm:spPr/>
      <dgm:t>
        <a:bodyPr/>
        <a:lstStyle/>
        <a:p>
          <a:endParaRPr lang="en-US"/>
        </a:p>
      </dgm:t>
    </dgm:pt>
    <dgm:pt modelId="{47E5228A-53B5-4C7B-AB10-9DA42AB9DF45}" type="sibTrans" cxnId="{065214CB-B372-42DB-8A78-8A2C173BB372}">
      <dgm:prSet/>
      <dgm:spPr/>
      <dgm:t>
        <a:bodyPr/>
        <a:lstStyle/>
        <a:p>
          <a:endParaRPr lang="en-US"/>
        </a:p>
      </dgm:t>
    </dgm:pt>
    <dgm:pt modelId="{6547A3FE-877C-412C-98C6-85806C0C29C5}" type="pres">
      <dgm:prSet presAssocID="{788B42C9-93D6-47BF-B633-C8457260017F}" presName="Name0" presStyleCnt="0">
        <dgm:presLayoutVars>
          <dgm:chMax val="1"/>
          <dgm:dir/>
          <dgm:animLvl val="ctr"/>
          <dgm:resizeHandles val="exact"/>
        </dgm:presLayoutVars>
      </dgm:prSet>
      <dgm:spPr/>
      <dgm:t>
        <a:bodyPr/>
        <a:lstStyle/>
        <a:p>
          <a:endParaRPr lang="en-US"/>
        </a:p>
      </dgm:t>
    </dgm:pt>
    <dgm:pt modelId="{A61C5E62-D1BD-43D5-9104-D59FE31E246B}" type="pres">
      <dgm:prSet presAssocID="{1A5A3F44-1045-4838-93EC-0B429A308969}" presName="centerShape" presStyleLbl="node0" presStyleIdx="0" presStyleCnt="1"/>
      <dgm:spPr/>
      <dgm:t>
        <a:bodyPr/>
        <a:lstStyle/>
        <a:p>
          <a:endParaRPr lang="en-US"/>
        </a:p>
      </dgm:t>
    </dgm:pt>
    <dgm:pt modelId="{FCDCE43E-2008-4CA5-BB86-0E2DDA1EC10D}" type="pres">
      <dgm:prSet presAssocID="{61874D1B-39A3-44F8-8260-8AC9DF6A0A56}" presName="node" presStyleLbl="node1" presStyleIdx="0" presStyleCnt="5">
        <dgm:presLayoutVars>
          <dgm:bulletEnabled val="1"/>
        </dgm:presLayoutVars>
      </dgm:prSet>
      <dgm:spPr/>
      <dgm:t>
        <a:bodyPr/>
        <a:lstStyle/>
        <a:p>
          <a:endParaRPr lang="en-US"/>
        </a:p>
      </dgm:t>
    </dgm:pt>
    <dgm:pt modelId="{2E153D25-70D1-4E28-871B-E62873E7DCAC}" type="pres">
      <dgm:prSet presAssocID="{61874D1B-39A3-44F8-8260-8AC9DF6A0A56}" presName="dummy" presStyleCnt="0"/>
      <dgm:spPr/>
    </dgm:pt>
    <dgm:pt modelId="{B39B9ADF-585F-445B-A961-C1104FB5FC92}" type="pres">
      <dgm:prSet presAssocID="{448C40E2-A072-44AF-9C0F-568633182A99}" presName="sibTrans" presStyleLbl="sibTrans2D1" presStyleIdx="0" presStyleCnt="5"/>
      <dgm:spPr/>
      <dgm:t>
        <a:bodyPr/>
        <a:lstStyle/>
        <a:p>
          <a:endParaRPr lang="en-US"/>
        </a:p>
      </dgm:t>
    </dgm:pt>
    <dgm:pt modelId="{2D6B7FB1-A2FA-451B-A27D-153EE6233FB2}" type="pres">
      <dgm:prSet presAssocID="{0FED58C2-0F30-45CC-BAA8-81FE1C81B0C8}" presName="node" presStyleLbl="node1" presStyleIdx="1" presStyleCnt="5">
        <dgm:presLayoutVars>
          <dgm:bulletEnabled val="1"/>
        </dgm:presLayoutVars>
      </dgm:prSet>
      <dgm:spPr/>
      <dgm:t>
        <a:bodyPr/>
        <a:lstStyle/>
        <a:p>
          <a:endParaRPr lang="en-US"/>
        </a:p>
      </dgm:t>
    </dgm:pt>
    <dgm:pt modelId="{D9F65A4D-9324-4AA5-B2B5-7EF0CC22C318}" type="pres">
      <dgm:prSet presAssocID="{0FED58C2-0F30-45CC-BAA8-81FE1C81B0C8}" presName="dummy" presStyleCnt="0"/>
      <dgm:spPr/>
    </dgm:pt>
    <dgm:pt modelId="{5D880DE0-0FBF-40F2-A012-1D378E45FFA5}" type="pres">
      <dgm:prSet presAssocID="{6526089E-A4FE-4A2D-905B-A66CD60B33D6}" presName="sibTrans" presStyleLbl="sibTrans2D1" presStyleIdx="1" presStyleCnt="5"/>
      <dgm:spPr/>
      <dgm:t>
        <a:bodyPr/>
        <a:lstStyle/>
        <a:p>
          <a:endParaRPr lang="en-US"/>
        </a:p>
      </dgm:t>
    </dgm:pt>
    <dgm:pt modelId="{D0AC724C-17FC-4C1C-A91E-F024343FA87F}" type="pres">
      <dgm:prSet presAssocID="{E6DD0EB8-2E59-4413-B925-6808D68A284D}" presName="node" presStyleLbl="node1" presStyleIdx="2" presStyleCnt="5">
        <dgm:presLayoutVars>
          <dgm:bulletEnabled val="1"/>
        </dgm:presLayoutVars>
      </dgm:prSet>
      <dgm:spPr/>
      <dgm:t>
        <a:bodyPr/>
        <a:lstStyle/>
        <a:p>
          <a:endParaRPr lang="en-US"/>
        </a:p>
      </dgm:t>
    </dgm:pt>
    <dgm:pt modelId="{44986181-C892-44B3-9EE2-A97CF906B8F1}" type="pres">
      <dgm:prSet presAssocID="{E6DD0EB8-2E59-4413-B925-6808D68A284D}" presName="dummy" presStyleCnt="0"/>
      <dgm:spPr/>
    </dgm:pt>
    <dgm:pt modelId="{0943C269-0896-4F58-B2E2-2599074C6B76}" type="pres">
      <dgm:prSet presAssocID="{88C7C4D6-8FA8-4A99-8318-251012F7B725}" presName="sibTrans" presStyleLbl="sibTrans2D1" presStyleIdx="2" presStyleCnt="5"/>
      <dgm:spPr/>
      <dgm:t>
        <a:bodyPr/>
        <a:lstStyle/>
        <a:p>
          <a:endParaRPr lang="en-US"/>
        </a:p>
      </dgm:t>
    </dgm:pt>
    <dgm:pt modelId="{D018316A-6BD4-42FE-AB8B-7760C112F81E}" type="pres">
      <dgm:prSet presAssocID="{4F3F5472-8D67-40AC-9859-A730DFA0F972}" presName="node" presStyleLbl="node1" presStyleIdx="3" presStyleCnt="5">
        <dgm:presLayoutVars>
          <dgm:bulletEnabled val="1"/>
        </dgm:presLayoutVars>
      </dgm:prSet>
      <dgm:spPr/>
      <dgm:t>
        <a:bodyPr/>
        <a:lstStyle/>
        <a:p>
          <a:endParaRPr lang="en-US"/>
        </a:p>
      </dgm:t>
    </dgm:pt>
    <dgm:pt modelId="{57E3FDC7-60EA-47DB-8DD8-B5CB0064C3BE}" type="pres">
      <dgm:prSet presAssocID="{4F3F5472-8D67-40AC-9859-A730DFA0F972}" presName="dummy" presStyleCnt="0"/>
      <dgm:spPr/>
    </dgm:pt>
    <dgm:pt modelId="{24CD3D92-F860-41BC-A861-595563DD5510}" type="pres">
      <dgm:prSet presAssocID="{F42F88AC-2EE7-42B1-945C-426BFC0DB58A}" presName="sibTrans" presStyleLbl="sibTrans2D1" presStyleIdx="3" presStyleCnt="5"/>
      <dgm:spPr/>
      <dgm:t>
        <a:bodyPr/>
        <a:lstStyle/>
        <a:p>
          <a:endParaRPr lang="en-US"/>
        </a:p>
      </dgm:t>
    </dgm:pt>
    <dgm:pt modelId="{AF9069D4-41AF-4B78-85F8-C8369DD690DB}" type="pres">
      <dgm:prSet presAssocID="{221D01DD-17B9-4267-BEF2-B76D6C160F96}" presName="node" presStyleLbl="node1" presStyleIdx="4" presStyleCnt="5" custScaleX="131020" custScaleY="123533">
        <dgm:presLayoutVars>
          <dgm:bulletEnabled val="1"/>
        </dgm:presLayoutVars>
      </dgm:prSet>
      <dgm:spPr/>
      <dgm:t>
        <a:bodyPr/>
        <a:lstStyle/>
        <a:p>
          <a:endParaRPr lang="en-US"/>
        </a:p>
      </dgm:t>
    </dgm:pt>
    <dgm:pt modelId="{D58A9978-BBF1-4B98-8EB7-4704A41F9C9D}" type="pres">
      <dgm:prSet presAssocID="{221D01DD-17B9-4267-BEF2-B76D6C160F96}" presName="dummy" presStyleCnt="0"/>
      <dgm:spPr/>
    </dgm:pt>
    <dgm:pt modelId="{69FA1318-87DC-48E6-927C-C0D22D635E12}" type="pres">
      <dgm:prSet presAssocID="{47E5228A-53B5-4C7B-AB10-9DA42AB9DF45}" presName="sibTrans" presStyleLbl="sibTrans2D1" presStyleIdx="4" presStyleCnt="5"/>
      <dgm:spPr/>
      <dgm:t>
        <a:bodyPr/>
        <a:lstStyle/>
        <a:p>
          <a:endParaRPr lang="en-US"/>
        </a:p>
      </dgm:t>
    </dgm:pt>
  </dgm:ptLst>
  <dgm:cxnLst>
    <dgm:cxn modelId="{615DFCCA-8BA7-411D-9609-3998B4569C64}" type="presOf" srcId="{788B42C9-93D6-47BF-B633-C8457260017F}" destId="{6547A3FE-877C-412C-98C6-85806C0C29C5}" srcOrd="0" destOrd="0" presId="urn:microsoft.com/office/officeart/2005/8/layout/radial6"/>
    <dgm:cxn modelId="{EFFA2221-64E6-4E16-8331-D8BDA2C520C7}" type="presOf" srcId="{F42F88AC-2EE7-42B1-945C-426BFC0DB58A}" destId="{24CD3D92-F860-41BC-A861-595563DD5510}" srcOrd="0" destOrd="0" presId="urn:microsoft.com/office/officeart/2005/8/layout/radial6"/>
    <dgm:cxn modelId="{BEB84A81-D4C8-486F-9A02-2EE48735AAE7}" type="presOf" srcId="{4F3F5472-8D67-40AC-9859-A730DFA0F972}" destId="{D018316A-6BD4-42FE-AB8B-7760C112F81E}" srcOrd="0" destOrd="0" presId="urn:microsoft.com/office/officeart/2005/8/layout/radial6"/>
    <dgm:cxn modelId="{065214CB-B372-42DB-8A78-8A2C173BB372}" srcId="{1A5A3F44-1045-4838-93EC-0B429A308969}" destId="{221D01DD-17B9-4267-BEF2-B76D6C160F96}" srcOrd="4" destOrd="0" parTransId="{BCDACCD1-4879-45D6-9660-649667E0D410}" sibTransId="{47E5228A-53B5-4C7B-AB10-9DA42AB9DF45}"/>
    <dgm:cxn modelId="{26BF8343-2AE0-444F-B1C8-212EA707A68A}" type="presOf" srcId="{6526089E-A4FE-4A2D-905B-A66CD60B33D6}" destId="{5D880DE0-0FBF-40F2-A012-1D378E45FFA5}" srcOrd="0" destOrd="0" presId="urn:microsoft.com/office/officeart/2005/8/layout/radial6"/>
    <dgm:cxn modelId="{37177F72-7BC5-4AF2-ABB3-DC1772F2BCBF}" srcId="{1A5A3F44-1045-4838-93EC-0B429A308969}" destId="{0FED58C2-0F30-45CC-BAA8-81FE1C81B0C8}" srcOrd="1" destOrd="0" parTransId="{B8F7D706-7459-49D3-BD48-805771A0A7E2}" sibTransId="{6526089E-A4FE-4A2D-905B-A66CD60B33D6}"/>
    <dgm:cxn modelId="{61D6FF64-FA0B-4344-B753-FB6422A55986}" type="presOf" srcId="{1A5A3F44-1045-4838-93EC-0B429A308969}" destId="{A61C5E62-D1BD-43D5-9104-D59FE31E246B}" srcOrd="0" destOrd="0" presId="urn:microsoft.com/office/officeart/2005/8/layout/radial6"/>
    <dgm:cxn modelId="{DB4C9F4C-8821-41F2-9B69-0EB5A89E18F9}" type="presOf" srcId="{88C7C4D6-8FA8-4A99-8318-251012F7B725}" destId="{0943C269-0896-4F58-B2E2-2599074C6B76}" srcOrd="0" destOrd="0" presId="urn:microsoft.com/office/officeart/2005/8/layout/radial6"/>
    <dgm:cxn modelId="{A08122A9-8854-4C0A-AC01-5E3916EDE4C5}" srcId="{788B42C9-93D6-47BF-B633-C8457260017F}" destId="{1A5A3F44-1045-4838-93EC-0B429A308969}" srcOrd="0" destOrd="0" parTransId="{4E887F71-0BC5-433D-B9D7-1CF15080DE6F}" sibTransId="{21DF41E6-B27A-49E5-8045-0577FEF652EE}"/>
    <dgm:cxn modelId="{A88A5B81-54EB-40AE-8448-02681786DB74}" srcId="{1A5A3F44-1045-4838-93EC-0B429A308969}" destId="{61874D1B-39A3-44F8-8260-8AC9DF6A0A56}" srcOrd="0" destOrd="0" parTransId="{1B1176AD-1A33-44BC-AB72-5F6EE48BBADA}" sibTransId="{448C40E2-A072-44AF-9C0F-568633182A99}"/>
    <dgm:cxn modelId="{B6E400B6-8E4A-4A3E-835B-DA0627A808AA}" srcId="{1A5A3F44-1045-4838-93EC-0B429A308969}" destId="{E6DD0EB8-2E59-4413-B925-6808D68A284D}" srcOrd="2" destOrd="0" parTransId="{DE2C9D96-2578-4AD6-875E-ABBA5906716F}" sibTransId="{88C7C4D6-8FA8-4A99-8318-251012F7B725}"/>
    <dgm:cxn modelId="{A9269FAE-D3CC-433E-9529-4CA1D271D562}" type="presOf" srcId="{61874D1B-39A3-44F8-8260-8AC9DF6A0A56}" destId="{FCDCE43E-2008-4CA5-BB86-0E2DDA1EC10D}" srcOrd="0" destOrd="0" presId="urn:microsoft.com/office/officeart/2005/8/layout/radial6"/>
    <dgm:cxn modelId="{E7B3CDF4-225A-4268-BADB-DF4514E361C9}" type="presOf" srcId="{0FED58C2-0F30-45CC-BAA8-81FE1C81B0C8}" destId="{2D6B7FB1-A2FA-451B-A27D-153EE6233FB2}" srcOrd="0" destOrd="0" presId="urn:microsoft.com/office/officeart/2005/8/layout/radial6"/>
    <dgm:cxn modelId="{3A5C426A-A3D7-42F9-A956-3C1160F83D42}" type="presOf" srcId="{47E5228A-53B5-4C7B-AB10-9DA42AB9DF45}" destId="{69FA1318-87DC-48E6-927C-C0D22D635E12}" srcOrd="0" destOrd="0" presId="urn:microsoft.com/office/officeart/2005/8/layout/radial6"/>
    <dgm:cxn modelId="{BB7F9CCA-3C20-44E6-9773-B8924F4527D4}" type="presOf" srcId="{448C40E2-A072-44AF-9C0F-568633182A99}" destId="{B39B9ADF-585F-445B-A961-C1104FB5FC92}" srcOrd="0" destOrd="0" presId="urn:microsoft.com/office/officeart/2005/8/layout/radial6"/>
    <dgm:cxn modelId="{0F92445B-40EF-4EDA-87A4-6AC589F19A61}" type="presOf" srcId="{221D01DD-17B9-4267-BEF2-B76D6C160F96}" destId="{AF9069D4-41AF-4B78-85F8-C8369DD690DB}" srcOrd="0" destOrd="0" presId="urn:microsoft.com/office/officeart/2005/8/layout/radial6"/>
    <dgm:cxn modelId="{0B55882A-4385-4E9A-B314-8F4F848CC808}" srcId="{788B42C9-93D6-47BF-B633-C8457260017F}" destId="{E56D910B-46DF-4AED-98FC-E4F3DEAF8719}" srcOrd="1" destOrd="0" parTransId="{28F728F7-B821-4F96-AB00-6EC3CEC54E11}" sibTransId="{E6979C9D-32ED-405C-AC4A-07D5678D99FA}"/>
    <dgm:cxn modelId="{73964587-E537-4F7D-9391-AF1491D9363A}" type="presOf" srcId="{E6DD0EB8-2E59-4413-B925-6808D68A284D}" destId="{D0AC724C-17FC-4C1C-A91E-F024343FA87F}" srcOrd="0" destOrd="0" presId="urn:microsoft.com/office/officeart/2005/8/layout/radial6"/>
    <dgm:cxn modelId="{E7EA36F3-6B0E-458C-A13D-75CC06BA8BF6}" srcId="{1A5A3F44-1045-4838-93EC-0B429A308969}" destId="{4F3F5472-8D67-40AC-9859-A730DFA0F972}" srcOrd="3" destOrd="0" parTransId="{A06F4BF0-70DA-4C79-9971-112CD411FAAF}" sibTransId="{F42F88AC-2EE7-42B1-945C-426BFC0DB58A}"/>
    <dgm:cxn modelId="{BC07D94A-3E40-4059-8B72-7657C83A2FC5}" type="presParOf" srcId="{6547A3FE-877C-412C-98C6-85806C0C29C5}" destId="{A61C5E62-D1BD-43D5-9104-D59FE31E246B}" srcOrd="0" destOrd="0" presId="urn:microsoft.com/office/officeart/2005/8/layout/radial6"/>
    <dgm:cxn modelId="{AEF7BE3B-7338-4A1A-AADD-8E36C6811773}" type="presParOf" srcId="{6547A3FE-877C-412C-98C6-85806C0C29C5}" destId="{FCDCE43E-2008-4CA5-BB86-0E2DDA1EC10D}" srcOrd="1" destOrd="0" presId="urn:microsoft.com/office/officeart/2005/8/layout/radial6"/>
    <dgm:cxn modelId="{0AD9077F-5546-4E93-9AFE-33BAF4669128}" type="presParOf" srcId="{6547A3FE-877C-412C-98C6-85806C0C29C5}" destId="{2E153D25-70D1-4E28-871B-E62873E7DCAC}" srcOrd="2" destOrd="0" presId="urn:microsoft.com/office/officeart/2005/8/layout/radial6"/>
    <dgm:cxn modelId="{1586138B-3B55-4F45-8683-025F404E750B}" type="presParOf" srcId="{6547A3FE-877C-412C-98C6-85806C0C29C5}" destId="{B39B9ADF-585F-445B-A961-C1104FB5FC92}" srcOrd="3" destOrd="0" presId="urn:microsoft.com/office/officeart/2005/8/layout/radial6"/>
    <dgm:cxn modelId="{6F7CFEE3-0C59-4E54-9E8B-5C33103AF9C1}" type="presParOf" srcId="{6547A3FE-877C-412C-98C6-85806C0C29C5}" destId="{2D6B7FB1-A2FA-451B-A27D-153EE6233FB2}" srcOrd="4" destOrd="0" presId="urn:microsoft.com/office/officeart/2005/8/layout/radial6"/>
    <dgm:cxn modelId="{A599F7C0-1355-41B0-BBC4-F6CCBEFB5A5E}" type="presParOf" srcId="{6547A3FE-877C-412C-98C6-85806C0C29C5}" destId="{D9F65A4D-9324-4AA5-B2B5-7EF0CC22C318}" srcOrd="5" destOrd="0" presId="urn:microsoft.com/office/officeart/2005/8/layout/radial6"/>
    <dgm:cxn modelId="{0618EC2A-C50D-48C2-9849-50A5BEEA4689}" type="presParOf" srcId="{6547A3FE-877C-412C-98C6-85806C0C29C5}" destId="{5D880DE0-0FBF-40F2-A012-1D378E45FFA5}" srcOrd="6" destOrd="0" presId="urn:microsoft.com/office/officeart/2005/8/layout/radial6"/>
    <dgm:cxn modelId="{2245E18D-036E-45E9-B5F6-DBDEB84A3DA5}" type="presParOf" srcId="{6547A3FE-877C-412C-98C6-85806C0C29C5}" destId="{D0AC724C-17FC-4C1C-A91E-F024343FA87F}" srcOrd="7" destOrd="0" presId="urn:microsoft.com/office/officeart/2005/8/layout/radial6"/>
    <dgm:cxn modelId="{8129E622-168F-407A-A0AB-836D416D3805}" type="presParOf" srcId="{6547A3FE-877C-412C-98C6-85806C0C29C5}" destId="{44986181-C892-44B3-9EE2-A97CF906B8F1}" srcOrd="8" destOrd="0" presId="urn:microsoft.com/office/officeart/2005/8/layout/radial6"/>
    <dgm:cxn modelId="{1EAFC0D0-563C-4EB1-88D3-782106BB9799}" type="presParOf" srcId="{6547A3FE-877C-412C-98C6-85806C0C29C5}" destId="{0943C269-0896-4F58-B2E2-2599074C6B76}" srcOrd="9" destOrd="0" presId="urn:microsoft.com/office/officeart/2005/8/layout/radial6"/>
    <dgm:cxn modelId="{07E0D6E5-A4E8-4C43-92E3-A0F18A8914DC}" type="presParOf" srcId="{6547A3FE-877C-412C-98C6-85806C0C29C5}" destId="{D018316A-6BD4-42FE-AB8B-7760C112F81E}" srcOrd="10" destOrd="0" presId="urn:microsoft.com/office/officeart/2005/8/layout/radial6"/>
    <dgm:cxn modelId="{B1F301E2-20CF-4C65-AF15-373A092ECEE0}" type="presParOf" srcId="{6547A3FE-877C-412C-98C6-85806C0C29C5}" destId="{57E3FDC7-60EA-47DB-8DD8-B5CB0064C3BE}" srcOrd="11" destOrd="0" presId="urn:microsoft.com/office/officeart/2005/8/layout/radial6"/>
    <dgm:cxn modelId="{0C39F235-3447-402E-B46A-6FB993730A1E}" type="presParOf" srcId="{6547A3FE-877C-412C-98C6-85806C0C29C5}" destId="{24CD3D92-F860-41BC-A861-595563DD5510}" srcOrd="12" destOrd="0" presId="urn:microsoft.com/office/officeart/2005/8/layout/radial6"/>
    <dgm:cxn modelId="{F2A7BC17-34EB-4034-8771-82ABD2443F51}" type="presParOf" srcId="{6547A3FE-877C-412C-98C6-85806C0C29C5}" destId="{AF9069D4-41AF-4B78-85F8-C8369DD690DB}" srcOrd="13" destOrd="0" presId="urn:microsoft.com/office/officeart/2005/8/layout/radial6"/>
    <dgm:cxn modelId="{84E57FD2-E57E-4A83-97DC-8C0DB14B624E}" type="presParOf" srcId="{6547A3FE-877C-412C-98C6-85806C0C29C5}" destId="{D58A9978-BBF1-4B98-8EB7-4704A41F9C9D}" srcOrd="14" destOrd="0" presId="urn:microsoft.com/office/officeart/2005/8/layout/radial6"/>
    <dgm:cxn modelId="{05F8E358-9E6C-4B3F-AF49-D3F9F41D9E93}" type="presParOf" srcId="{6547A3FE-877C-412C-98C6-85806C0C29C5}" destId="{69FA1318-87DC-48E6-927C-C0D22D635E12}" srcOrd="15"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788B42C9-93D6-47BF-B633-C8457260017F}" type="doc">
      <dgm:prSet loTypeId="urn:microsoft.com/office/officeart/2005/8/layout/radial6" loCatId="cycle" qsTypeId="urn:microsoft.com/office/officeart/2005/8/quickstyle/3d2#9" qsCatId="3D" csTypeId="urn:microsoft.com/office/officeart/2005/8/colors/colorful4" csCatId="colorful" phldr="1"/>
      <dgm:spPr/>
      <dgm:t>
        <a:bodyPr/>
        <a:lstStyle/>
        <a:p>
          <a:endParaRPr lang="en-US"/>
        </a:p>
      </dgm:t>
    </dgm:pt>
    <dgm:pt modelId="{1A5A3F44-1045-4838-93EC-0B429A308969}">
      <dgm:prSet phldrT="[Text]" custT="1"/>
      <dgm:spPr/>
      <dgm:t>
        <a:bodyPr/>
        <a:lstStyle/>
        <a:p>
          <a:r>
            <a:rPr lang="en-US" sz="2400" b="1" dirty="0">
              <a:solidFill>
                <a:srgbClr val="002060"/>
              </a:solidFill>
              <a:latin typeface="Times New Roman" panose="02020603050405020304" pitchFamily="18" charset="0"/>
              <a:cs typeface="Times New Roman" panose="02020603050405020304" pitchFamily="18" charset="0"/>
            </a:rPr>
            <a:t>1.2.2. VĂN HỌC</a:t>
          </a:r>
        </a:p>
        <a:p>
          <a:r>
            <a:rPr lang="en-US" sz="2400" b="1" dirty="0">
              <a:solidFill>
                <a:srgbClr val="002060"/>
              </a:solidFill>
              <a:latin typeface="Times New Roman" panose="02020603050405020304" pitchFamily="18" charset="0"/>
              <a:cs typeface="Times New Roman" panose="02020603050405020304" pitchFamily="18" charset="0"/>
            </a:rPr>
            <a:t>a. </a:t>
          </a:r>
          <a:r>
            <a:rPr lang="en-US" sz="2400" b="1" dirty="0" err="1">
              <a:solidFill>
                <a:srgbClr val="002060"/>
              </a:solidFill>
              <a:latin typeface="Times New Roman" panose="02020603050405020304" pitchFamily="18" charset="0"/>
              <a:cs typeface="Times New Roman" panose="02020603050405020304" pitchFamily="18" charset="0"/>
            </a:rPr>
            <a:t>Mạch</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kiến</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thức</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văn</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học</a:t>
          </a:r>
          <a:endParaRPr lang="en-US" sz="2400" b="1" dirty="0">
            <a:solidFill>
              <a:srgbClr val="002060"/>
            </a:solidFill>
            <a:latin typeface="Times New Roman" panose="02020603050405020304" pitchFamily="18" charset="0"/>
            <a:cs typeface="Times New Roman" panose="02020603050405020304" pitchFamily="18" charset="0"/>
          </a:endParaRPr>
        </a:p>
      </dgm:t>
    </dgm:pt>
    <dgm:pt modelId="{4E887F71-0BC5-433D-B9D7-1CF15080DE6F}" type="parTrans" cxnId="{A08122A9-8854-4C0A-AC01-5E3916EDE4C5}">
      <dgm:prSet/>
      <dgm:spPr/>
      <dgm:t>
        <a:bodyPr/>
        <a:lstStyle/>
        <a:p>
          <a:endParaRPr lang="en-US"/>
        </a:p>
      </dgm:t>
    </dgm:pt>
    <dgm:pt modelId="{21DF41E6-B27A-49E5-8045-0577FEF652EE}" type="sibTrans" cxnId="{A08122A9-8854-4C0A-AC01-5E3916EDE4C5}">
      <dgm:prSet/>
      <dgm:spPr/>
      <dgm:t>
        <a:bodyPr/>
        <a:lstStyle/>
        <a:p>
          <a:endParaRPr lang="en-US"/>
        </a:p>
      </dgm:t>
    </dgm:pt>
    <dgm:pt modelId="{61874D1B-39A3-44F8-8260-8AC9DF6A0A56}">
      <dgm:prSet phldrT="[Text]" custT="1"/>
      <dgm:spPr/>
      <dgm:t>
        <a:bodyPr/>
        <a:lstStyle/>
        <a:p>
          <a:r>
            <a:rPr lang="en-US" sz="2800" b="1" dirty="0" err="1">
              <a:solidFill>
                <a:srgbClr val="002060"/>
              </a:solidFill>
              <a:latin typeface="Times New Roman" panose="02020603050405020304" pitchFamily="18" charset="0"/>
              <a:cs typeface="Times New Roman" panose="02020603050405020304" pitchFamily="18" charset="0"/>
            </a:rPr>
            <a:t>Những</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vấn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đề</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chung</a:t>
          </a:r>
          <a:endParaRPr lang="en-US" sz="2800" b="1" dirty="0">
            <a:solidFill>
              <a:srgbClr val="002060"/>
            </a:solidFill>
            <a:latin typeface="Times New Roman" panose="02020603050405020304" pitchFamily="18" charset="0"/>
            <a:cs typeface="Times New Roman" panose="02020603050405020304" pitchFamily="18" charset="0"/>
          </a:endParaRPr>
        </a:p>
      </dgm:t>
    </dgm:pt>
    <dgm:pt modelId="{1B1176AD-1A33-44BC-AB72-5F6EE48BBADA}" type="parTrans" cxnId="{A88A5B81-54EB-40AE-8448-02681786DB74}">
      <dgm:prSet/>
      <dgm:spPr/>
      <dgm:t>
        <a:bodyPr/>
        <a:lstStyle/>
        <a:p>
          <a:endParaRPr lang="en-US"/>
        </a:p>
      </dgm:t>
    </dgm:pt>
    <dgm:pt modelId="{448C40E2-A072-44AF-9C0F-568633182A99}" type="sibTrans" cxnId="{A88A5B81-54EB-40AE-8448-02681786DB74}">
      <dgm:prSet/>
      <dgm:spPr/>
      <dgm:t>
        <a:bodyPr/>
        <a:lstStyle/>
        <a:p>
          <a:endParaRPr lang="en-US"/>
        </a:p>
      </dgm:t>
    </dgm:pt>
    <dgm:pt modelId="{0FED58C2-0F30-45CC-BAA8-81FE1C81B0C8}">
      <dgm:prSet phldrT="[Text]" custT="1"/>
      <dgm:spPr/>
      <dgm:t>
        <a:bodyPr/>
        <a:lstStyle/>
        <a:p>
          <a:r>
            <a:rPr lang="en-US" sz="2800" b="1" dirty="0" err="1">
              <a:solidFill>
                <a:srgbClr val="002060"/>
              </a:solidFill>
              <a:latin typeface="Times New Roman" panose="02020603050405020304" pitchFamily="18" charset="0"/>
              <a:cs typeface="Times New Roman" panose="02020603050405020304" pitchFamily="18" charset="0"/>
            </a:rPr>
            <a:t>Thể</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loại</a:t>
          </a:r>
          <a:endParaRPr lang="en-US" sz="2800" b="1" dirty="0">
            <a:solidFill>
              <a:srgbClr val="002060"/>
            </a:solidFill>
            <a:latin typeface="Times New Roman" panose="02020603050405020304" pitchFamily="18" charset="0"/>
            <a:cs typeface="Times New Roman" panose="02020603050405020304" pitchFamily="18" charset="0"/>
          </a:endParaRPr>
        </a:p>
      </dgm:t>
    </dgm:pt>
    <dgm:pt modelId="{B8F7D706-7459-49D3-BD48-805771A0A7E2}" type="parTrans" cxnId="{37177F72-7BC5-4AF2-ABB3-DC1772F2BCBF}">
      <dgm:prSet/>
      <dgm:spPr/>
      <dgm:t>
        <a:bodyPr/>
        <a:lstStyle/>
        <a:p>
          <a:endParaRPr lang="en-US"/>
        </a:p>
      </dgm:t>
    </dgm:pt>
    <dgm:pt modelId="{6526089E-A4FE-4A2D-905B-A66CD60B33D6}" type="sibTrans" cxnId="{37177F72-7BC5-4AF2-ABB3-DC1772F2BCBF}">
      <dgm:prSet/>
      <dgm:spPr/>
      <dgm:t>
        <a:bodyPr/>
        <a:lstStyle/>
        <a:p>
          <a:endParaRPr lang="en-US"/>
        </a:p>
      </dgm:t>
    </dgm:pt>
    <dgm:pt modelId="{E6DD0EB8-2E59-4413-B925-6808D68A284D}">
      <dgm:prSet phldrT="[Text]" custT="1"/>
      <dgm:spPr/>
      <dgm:t>
        <a:bodyPr/>
        <a:lstStyle/>
        <a:p>
          <a:r>
            <a:rPr lang="en-US" sz="2800" b="1" dirty="0" err="1">
              <a:solidFill>
                <a:srgbClr val="002060"/>
              </a:solidFill>
              <a:latin typeface="Times New Roman" panose="02020603050405020304" pitchFamily="18" charset="0"/>
              <a:cs typeface="Times New Roman" panose="02020603050405020304" pitchFamily="18" charset="0"/>
            </a:rPr>
            <a:t>Các</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yếu</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tố</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của</a:t>
          </a:r>
          <a:r>
            <a:rPr lang="en-US" sz="2800" b="1" dirty="0">
              <a:solidFill>
                <a:srgbClr val="002060"/>
              </a:solidFill>
              <a:latin typeface="Times New Roman" panose="02020603050405020304" pitchFamily="18" charset="0"/>
              <a:cs typeface="Times New Roman" panose="02020603050405020304" pitchFamily="18" charset="0"/>
            </a:rPr>
            <a:t> VB </a:t>
          </a:r>
          <a:r>
            <a:rPr lang="en-US" sz="2800" b="1" dirty="0" err="1">
              <a:solidFill>
                <a:srgbClr val="002060"/>
              </a:solidFill>
              <a:latin typeface="Times New Roman" panose="02020603050405020304" pitchFamily="18" charset="0"/>
              <a:cs typeface="Times New Roman" panose="02020603050405020304" pitchFamily="18" charset="0"/>
            </a:rPr>
            <a:t>văn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học</a:t>
          </a:r>
          <a:endParaRPr lang="en-US" sz="2800" b="1" dirty="0">
            <a:solidFill>
              <a:srgbClr val="002060"/>
            </a:solidFill>
            <a:latin typeface="Times New Roman" panose="02020603050405020304" pitchFamily="18" charset="0"/>
            <a:cs typeface="Times New Roman" panose="02020603050405020304" pitchFamily="18" charset="0"/>
          </a:endParaRPr>
        </a:p>
      </dgm:t>
    </dgm:pt>
    <dgm:pt modelId="{DE2C9D96-2578-4AD6-875E-ABBA5906716F}" type="parTrans" cxnId="{B6E400B6-8E4A-4A3E-835B-DA0627A808AA}">
      <dgm:prSet/>
      <dgm:spPr/>
      <dgm:t>
        <a:bodyPr/>
        <a:lstStyle/>
        <a:p>
          <a:endParaRPr lang="en-US"/>
        </a:p>
      </dgm:t>
    </dgm:pt>
    <dgm:pt modelId="{88C7C4D6-8FA8-4A99-8318-251012F7B725}" type="sibTrans" cxnId="{B6E400B6-8E4A-4A3E-835B-DA0627A808AA}">
      <dgm:prSet/>
      <dgm:spPr/>
      <dgm:t>
        <a:bodyPr/>
        <a:lstStyle/>
        <a:p>
          <a:endParaRPr lang="en-US"/>
        </a:p>
      </dgm:t>
    </dgm:pt>
    <dgm:pt modelId="{E56D910B-46DF-4AED-98FC-E4F3DEAF8719}">
      <dgm:prSet phldrT="[Text]"/>
      <dgm:spPr/>
      <dgm:t>
        <a:bodyPr/>
        <a:lstStyle/>
        <a:p>
          <a:endParaRPr lang="en-US" dirty="0"/>
        </a:p>
      </dgm:t>
    </dgm:pt>
    <dgm:pt modelId="{28F728F7-B821-4F96-AB00-6EC3CEC54E11}" type="parTrans" cxnId="{0B55882A-4385-4E9A-B314-8F4F848CC808}">
      <dgm:prSet/>
      <dgm:spPr/>
      <dgm:t>
        <a:bodyPr/>
        <a:lstStyle/>
        <a:p>
          <a:endParaRPr lang="en-US"/>
        </a:p>
      </dgm:t>
    </dgm:pt>
    <dgm:pt modelId="{E6979C9D-32ED-405C-AC4A-07D5678D99FA}" type="sibTrans" cxnId="{0B55882A-4385-4E9A-B314-8F4F848CC808}">
      <dgm:prSet/>
      <dgm:spPr/>
      <dgm:t>
        <a:bodyPr/>
        <a:lstStyle/>
        <a:p>
          <a:endParaRPr lang="en-US"/>
        </a:p>
      </dgm:t>
    </dgm:pt>
    <dgm:pt modelId="{4F3F5472-8D67-40AC-9859-A730DFA0F972}">
      <dgm:prSet phldrT="[Text]" custT="1"/>
      <dgm:spPr/>
      <dgm:t>
        <a:bodyPr/>
        <a:lstStyle/>
        <a:p>
          <a:r>
            <a:rPr lang="en-US" sz="2800" b="1" dirty="0" err="1">
              <a:solidFill>
                <a:srgbClr val="002060"/>
              </a:solidFill>
              <a:latin typeface="Times New Roman" panose="02020603050405020304" pitchFamily="18" charset="0"/>
              <a:cs typeface="Times New Roman" panose="02020603050405020304" pitchFamily="18" charset="0"/>
            </a:rPr>
            <a:t>Tác</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giả</a:t>
          </a:r>
          <a:endParaRPr lang="en-US" sz="2800" b="1" dirty="0">
            <a:solidFill>
              <a:srgbClr val="002060"/>
            </a:solidFill>
            <a:latin typeface="Times New Roman" panose="02020603050405020304" pitchFamily="18" charset="0"/>
            <a:cs typeface="Times New Roman" panose="02020603050405020304" pitchFamily="18" charset="0"/>
          </a:endParaRPr>
        </a:p>
      </dgm:t>
    </dgm:pt>
    <dgm:pt modelId="{A06F4BF0-70DA-4C79-9971-112CD411FAAF}" type="parTrans" cxnId="{E7EA36F3-6B0E-458C-A13D-75CC06BA8BF6}">
      <dgm:prSet/>
      <dgm:spPr/>
      <dgm:t>
        <a:bodyPr/>
        <a:lstStyle/>
        <a:p>
          <a:endParaRPr lang="en-US"/>
        </a:p>
      </dgm:t>
    </dgm:pt>
    <dgm:pt modelId="{F42F88AC-2EE7-42B1-945C-426BFC0DB58A}" type="sibTrans" cxnId="{E7EA36F3-6B0E-458C-A13D-75CC06BA8BF6}">
      <dgm:prSet/>
      <dgm:spPr/>
      <dgm:t>
        <a:bodyPr/>
        <a:lstStyle/>
        <a:p>
          <a:endParaRPr lang="en-US"/>
        </a:p>
      </dgm:t>
    </dgm:pt>
    <dgm:pt modelId="{221D01DD-17B9-4267-BEF2-B76D6C160F96}">
      <dgm:prSet phldrT="[Text]" custT="1"/>
      <dgm:spPr/>
      <dgm:t>
        <a:bodyPr/>
        <a:lstStyle/>
        <a:p>
          <a:r>
            <a:rPr lang="en-US" sz="2800" b="1" dirty="0" err="1">
              <a:solidFill>
                <a:srgbClr val="002060"/>
              </a:solidFill>
              <a:latin typeface="Times New Roman" panose="02020603050405020304" pitchFamily="18" charset="0"/>
              <a:cs typeface="Times New Roman" panose="02020603050405020304" pitchFamily="18" charset="0"/>
            </a:rPr>
            <a:t>Lịch</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sử</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văn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học</a:t>
          </a:r>
          <a:r>
            <a:rPr lang="en-US" sz="2800" b="1" dirty="0">
              <a:solidFill>
                <a:srgbClr val="002060"/>
              </a:solidFill>
              <a:latin typeface="Times New Roman" panose="02020603050405020304" pitchFamily="18" charset="0"/>
              <a:cs typeface="Times New Roman" panose="02020603050405020304" pitchFamily="18" charset="0"/>
            </a:rPr>
            <a:t> VN</a:t>
          </a:r>
        </a:p>
      </dgm:t>
    </dgm:pt>
    <dgm:pt modelId="{BCDACCD1-4879-45D6-9660-649667E0D410}" type="parTrans" cxnId="{065214CB-B372-42DB-8A78-8A2C173BB372}">
      <dgm:prSet/>
      <dgm:spPr/>
      <dgm:t>
        <a:bodyPr/>
        <a:lstStyle/>
        <a:p>
          <a:endParaRPr lang="en-US"/>
        </a:p>
      </dgm:t>
    </dgm:pt>
    <dgm:pt modelId="{47E5228A-53B5-4C7B-AB10-9DA42AB9DF45}" type="sibTrans" cxnId="{065214CB-B372-42DB-8A78-8A2C173BB372}">
      <dgm:prSet/>
      <dgm:spPr/>
      <dgm:t>
        <a:bodyPr/>
        <a:lstStyle/>
        <a:p>
          <a:endParaRPr lang="en-US"/>
        </a:p>
      </dgm:t>
    </dgm:pt>
    <dgm:pt modelId="{6547A3FE-877C-412C-98C6-85806C0C29C5}" type="pres">
      <dgm:prSet presAssocID="{788B42C9-93D6-47BF-B633-C8457260017F}" presName="Name0" presStyleCnt="0">
        <dgm:presLayoutVars>
          <dgm:chMax val="1"/>
          <dgm:dir/>
          <dgm:animLvl val="ctr"/>
          <dgm:resizeHandles val="exact"/>
        </dgm:presLayoutVars>
      </dgm:prSet>
      <dgm:spPr/>
      <dgm:t>
        <a:bodyPr/>
        <a:lstStyle/>
        <a:p>
          <a:endParaRPr lang="en-US"/>
        </a:p>
      </dgm:t>
    </dgm:pt>
    <dgm:pt modelId="{A61C5E62-D1BD-43D5-9104-D59FE31E246B}" type="pres">
      <dgm:prSet presAssocID="{1A5A3F44-1045-4838-93EC-0B429A308969}" presName="centerShape" presStyleLbl="node0" presStyleIdx="0" presStyleCnt="1"/>
      <dgm:spPr/>
      <dgm:t>
        <a:bodyPr/>
        <a:lstStyle/>
        <a:p>
          <a:endParaRPr lang="en-US"/>
        </a:p>
      </dgm:t>
    </dgm:pt>
    <dgm:pt modelId="{FCDCE43E-2008-4CA5-BB86-0E2DDA1EC10D}" type="pres">
      <dgm:prSet presAssocID="{61874D1B-39A3-44F8-8260-8AC9DF6A0A56}" presName="node" presStyleLbl="node1" presStyleIdx="0" presStyleCnt="5">
        <dgm:presLayoutVars>
          <dgm:bulletEnabled val="1"/>
        </dgm:presLayoutVars>
      </dgm:prSet>
      <dgm:spPr/>
      <dgm:t>
        <a:bodyPr/>
        <a:lstStyle/>
        <a:p>
          <a:endParaRPr lang="en-US"/>
        </a:p>
      </dgm:t>
    </dgm:pt>
    <dgm:pt modelId="{2E153D25-70D1-4E28-871B-E62873E7DCAC}" type="pres">
      <dgm:prSet presAssocID="{61874D1B-39A3-44F8-8260-8AC9DF6A0A56}" presName="dummy" presStyleCnt="0"/>
      <dgm:spPr/>
    </dgm:pt>
    <dgm:pt modelId="{B39B9ADF-585F-445B-A961-C1104FB5FC92}" type="pres">
      <dgm:prSet presAssocID="{448C40E2-A072-44AF-9C0F-568633182A99}" presName="sibTrans" presStyleLbl="sibTrans2D1" presStyleIdx="0" presStyleCnt="5"/>
      <dgm:spPr/>
      <dgm:t>
        <a:bodyPr/>
        <a:lstStyle/>
        <a:p>
          <a:endParaRPr lang="en-US"/>
        </a:p>
      </dgm:t>
    </dgm:pt>
    <dgm:pt modelId="{2D6B7FB1-A2FA-451B-A27D-153EE6233FB2}" type="pres">
      <dgm:prSet presAssocID="{0FED58C2-0F30-45CC-BAA8-81FE1C81B0C8}" presName="node" presStyleLbl="node1" presStyleIdx="1" presStyleCnt="5">
        <dgm:presLayoutVars>
          <dgm:bulletEnabled val="1"/>
        </dgm:presLayoutVars>
      </dgm:prSet>
      <dgm:spPr/>
      <dgm:t>
        <a:bodyPr/>
        <a:lstStyle/>
        <a:p>
          <a:endParaRPr lang="en-US"/>
        </a:p>
      </dgm:t>
    </dgm:pt>
    <dgm:pt modelId="{D9F65A4D-9324-4AA5-B2B5-7EF0CC22C318}" type="pres">
      <dgm:prSet presAssocID="{0FED58C2-0F30-45CC-BAA8-81FE1C81B0C8}" presName="dummy" presStyleCnt="0"/>
      <dgm:spPr/>
    </dgm:pt>
    <dgm:pt modelId="{5D880DE0-0FBF-40F2-A012-1D378E45FFA5}" type="pres">
      <dgm:prSet presAssocID="{6526089E-A4FE-4A2D-905B-A66CD60B33D6}" presName="sibTrans" presStyleLbl="sibTrans2D1" presStyleIdx="1" presStyleCnt="5"/>
      <dgm:spPr/>
      <dgm:t>
        <a:bodyPr/>
        <a:lstStyle/>
        <a:p>
          <a:endParaRPr lang="en-US"/>
        </a:p>
      </dgm:t>
    </dgm:pt>
    <dgm:pt modelId="{D0AC724C-17FC-4C1C-A91E-F024343FA87F}" type="pres">
      <dgm:prSet presAssocID="{E6DD0EB8-2E59-4413-B925-6808D68A284D}" presName="node" presStyleLbl="node1" presStyleIdx="2" presStyleCnt="5" custScaleX="110483" custScaleY="109115">
        <dgm:presLayoutVars>
          <dgm:bulletEnabled val="1"/>
        </dgm:presLayoutVars>
      </dgm:prSet>
      <dgm:spPr/>
      <dgm:t>
        <a:bodyPr/>
        <a:lstStyle/>
        <a:p>
          <a:endParaRPr lang="en-US"/>
        </a:p>
      </dgm:t>
    </dgm:pt>
    <dgm:pt modelId="{44986181-C892-44B3-9EE2-A97CF906B8F1}" type="pres">
      <dgm:prSet presAssocID="{E6DD0EB8-2E59-4413-B925-6808D68A284D}" presName="dummy" presStyleCnt="0"/>
      <dgm:spPr/>
    </dgm:pt>
    <dgm:pt modelId="{0943C269-0896-4F58-B2E2-2599074C6B76}" type="pres">
      <dgm:prSet presAssocID="{88C7C4D6-8FA8-4A99-8318-251012F7B725}" presName="sibTrans" presStyleLbl="sibTrans2D1" presStyleIdx="2" presStyleCnt="5"/>
      <dgm:spPr/>
      <dgm:t>
        <a:bodyPr/>
        <a:lstStyle/>
        <a:p>
          <a:endParaRPr lang="en-US"/>
        </a:p>
      </dgm:t>
    </dgm:pt>
    <dgm:pt modelId="{D018316A-6BD4-42FE-AB8B-7760C112F81E}" type="pres">
      <dgm:prSet presAssocID="{4F3F5472-8D67-40AC-9859-A730DFA0F972}" presName="node" presStyleLbl="node1" presStyleIdx="3" presStyleCnt="5">
        <dgm:presLayoutVars>
          <dgm:bulletEnabled val="1"/>
        </dgm:presLayoutVars>
      </dgm:prSet>
      <dgm:spPr/>
      <dgm:t>
        <a:bodyPr/>
        <a:lstStyle/>
        <a:p>
          <a:endParaRPr lang="en-US"/>
        </a:p>
      </dgm:t>
    </dgm:pt>
    <dgm:pt modelId="{57E3FDC7-60EA-47DB-8DD8-B5CB0064C3BE}" type="pres">
      <dgm:prSet presAssocID="{4F3F5472-8D67-40AC-9859-A730DFA0F972}" presName="dummy" presStyleCnt="0"/>
      <dgm:spPr/>
    </dgm:pt>
    <dgm:pt modelId="{24CD3D92-F860-41BC-A861-595563DD5510}" type="pres">
      <dgm:prSet presAssocID="{F42F88AC-2EE7-42B1-945C-426BFC0DB58A}" presName="sibTrans" presStyleLbl="sibTrans2D1" presStyleIdx="3" presStyleCnt="5"/>
      <dgm:spPr/>
      <dgm:t>
        <a:bodyPr/>
        <a:lstStyle/>
        <a:p>
          <a:endParaRPr lang="en-US"/>
        </a:p>
      </dgm:t>
    </dgm:pt>
    <dgm:pt modelId="{AF9069D4-41AF-4B78-85F8-C8369DD690DB}" type="pres">
      <dgm:prSet presAssocID="{221D01DD-17B9-4267-BEF2-B76D6C160F96}" presName="node" presStyleLbl="node1" presStyleIdx="4" presStyleCnt="5" custScaleX="100600" custScaleY="98845">
        <dgm:presLayoutVars>
          <dgm:bulletEnabled val="1"/>
        </dgm:presLayoutVars>
      </dgm:prSet>
      <dgm:spPr/>
      <dgm:t>
        <a:bodyPr/>
        <a:lstStyle/>
        <a:p>
          <a:endParaRPr lang="en-US"/>
        </a:p>
      </dgm:t>
    </dgm:pt>
    <dgm:pt modelId="{D58A9978-BBF1-4B98-8EB7-4704A41F9C9D}" type="pres">
      <dgm:prSet presAssocID="{221D01DD-17B9-4267-BEF2-B76D6C160F96}" presName="dummy" presStyleCnt="0"/>
      <dgm:spPr/>
    </dgm:pt>
    <dgm:pt modelId="{69FA1318-87DC-48E6-927C-C0D22D635E12}" type="pres">
      <dgm:prSet presAssocID="{47E5228A-53B5-4C7B-AB10-9DA42AB9DF45}" presName="sibTrans" presStyleLbl="sibTrans2D1" presStyleIdx="4" presStyleCnt="5"/>
      <dgm:spPr/>
      <dgm:t>
        <a:bodyPr/>
        <a:lstStyle/>
        <a:p>
          <a:endParaRPr lang="en-US"/>
        </a:p>
      </dgm:t>
    </dgm:pt>
  </dgm:ptLst>
  <dgm:cxnLst>
    <dgm:cxn modelId="{615DFCCA-8BA7-411D-9609-3998B4569C64}" type="presOf" srcId="{788B42C9-93D6-47BF-B633-C8457260017F}" destId="{6547A3FE-877C-412C-98C6-85806C0C29C5}" srcOrd="0" destOrd="0" presId="urn:microsoft.com/office/officeart/2005/8/layout/radial6"/>
    <dgm:cxn modelId="{EFFA2221-64E6-4E16-8331-D8BDA2C520C7}" type="presOf" srcId="{F42F88AC-2EE7-42B1-945C-426BFC0DB58A}" destId="{24CD3D92-F860-41BC-A861-595563DD5510}" srcOrd="0" destOrd="0" presId="urn:microsoft.com/office/officeart/2005/8/layout/radial6"/>
    <dgm:cxn modelId="{BEB84A81-D4C8-486F-9A02-2EE48735AAE7}" type="presOf" srcId="{4F3F5472-8D67-40AC-9859-A730DFA0F972}" destId="{D018316A-6BD4-42FE-AB8B-7760C112F81E}" srcOrd="0" destOrd="0" presId="urn:microsoft.com/office/officeart/2005/8/layout/radial6"/>
    <dgm:cxn modelId="{065214CB-B372-42DB-8A78-8A2C173BB372}" srcId="{1A5A3F44-1045-4838-93EC-0B429A308969}" destId="{221D01DD-17B9-4267-BEF2-B76D6C160F96}" srcOrd="4" destOrd="0" parTransId="{BCDACCD1-4879-45D6-9660-649667E0D410}" sibTransId="{47E5228A-53B5-4C7B-AB10-9DA42AB9DF45}"/>
    <dgm:cxn modelId="{26BF8343-2AE0-444F-B1C8-212EA707A68A}" type="presOf" srcId="{6526089E-A4FE-4A2D-905B-A66CD60B33D6}" destId="{5D880DE0-0FBF-40F2-A012-1D378E45FFA5}" srcOrd="0" destOrd="0" presId="urn:microsoft.com/office/officeart/2005/8/layout/radial6"/>
    <dgm:cxn modelId="{37177F72-7BC5-4AF2-ABB3-DC1772F2BCBF}" srcId="{1A5A3F44-1045-4838-93EC-0B429A308969}" destId="{0FED58C2-0F30-45CC-BAA8-81FE1C81B0C8}" srcOrd="1" destOrd="0" parTransId="{B8F7D706-7459-49D3-BD48-805771A0A7E2}" sibTransId="{6526089E-A4FE-4A2D-905B-A66CD60B33D6}"/>
    <dgm:cxn modelId="{61D6FF64-FA0B-4344-B753-FB6422A55986}" type="presOf" srcId="{1A5A3F44-1045-4838-93EC-0B429A308969}" destId="{A61C5E62-D1BD-43D5-9104-D59FE31E246B}" srcOrd="0" destOrd="0" presId="urn:microsoft.com/office/officeart/2005/8/layout/radial6"/>
    <dgm:cxn modelId="{DB4C9F4C-8821-41F2-9B69-0EB5A89E18F9}" type="presOf" srcId="{88C7C4D6-8FA8-4A99-8318-251012F7B725}" destId="{0943C269-0896-4F58-B2E2-2599074C6B76}" srcOrd="0" destOrd="0" presId="urn:microsoft.com/office/officeart/2005/8/layout/radial6"/>
    <dgm:cxn modelId="{A08122A9-8854-4C0A-AC01-5E3916EDE4C5}" srcId="{788B42C9-93D6-47BF-B633-C8457260017F}" destId="{1A5A3F44-1045-4838-93EC-0B429A308969}" srcOrd="0" destOrd="0" parTransId="{4E887F71-0BC5-433D-B9D7-1CF15080DE6F}" sibTransId="{21DF41E6-B27A-49E5-8045-0577FEF652EE}"/>
    <dgm:cxn modelId="{A88A5B81-54EB-40AE-8448-02681786DB74}" srcId="{1A5A3F44-1045-4838-93EC-0B429A308969}" destId="{61874D1B-39A3-44F8-8260-8AC9DF6A0A56}" srcOrd="0" destOrd="0" parTransId="{1B1176AD-1A33-44BC-AB72-5F6EE48BBADA}" sibTransId="{448C40E2-A072-44AF-9C0F-568633182A99}"/>
    <dgm:cxn modelId="{B6E400B6-8E4A-4A3E-835B-DA0627A808AA}" srcId="{1A5A3F44-1045-4838-93EC-0B429A308969}" destId="{E6DD0EB8-2E59-4413-B925-6808D68A284D}" srcOrd="2" destOrd="0" parTransId="{DE2C9D96-2578-4AD6-875E-ABBA5906716F}" sibTransId="{88C7C4D6-8FA8-4A99-8318-251012F7B725}"/>
    <dgm:cxn modelId="{A9269FAE-D3CC-433E-9529-4CA1D271D562}" type="presOf" srcId="{61874D1B-39A3-44F8-8260-8AC9DF6A0A56}" destId="{FCDCE43E-2008-4CA5-BB86-0E2DDA1EC10D}" srcOrd="0" destOrd="0" presId="urn:microsoft.com/office/officeart/2005/8/layout/radial6"/>
    <dgm:cxn modelId="{E7B3CDF4-225A-4268-BADB-DF4514E361C9}" type="presOf" srcId="{0FED58C2-0F30-45CC-BAA8-81FE1C81B0C8}" destId="{2D6B7FB1-A2FA-451B-A27D-153EE6233FB2}" srcOrd="0" destOrd="0" presId="urn:microsoft.com/office/officeart/2005/8/layout/radial6"/>
    <dgm:cxn modelId="{3A5C426A-A3D7-42F9-A956-3C1160F83D42}" type="presOf" srcId="{47E5228A-53B5-4C7B-AB10-9DA42AB9DF45}" destId="{69FA1318-87DC-48E6-927C-C0D22D635E12}" srcOrd="0" destOrd="0" presId="urn:microsoft.com/office/officeart/2005/8/layout/radial6"/>
    <dgm:cxn modelId="{BB7F9CCA-3C20-44E6-9773-B8924F4527D4}" type="presOf" srcId="{448C40E2-A072-44AF-9C0F-568633182A99}" destId="{B39B9ADF-585F-445B-A961-C1104FB5FC92}" srcOrd="0" destOrd="0" presId="urn:microsoft.com/office/officeart/2005/8/layout/radial6"/>
    <dgm:cxn modelId="{0F92445B-40EF-4EDA-87A4-6AC589F19A61}" type="presOf" srcId="{221D01DD-17B9-4267-BEF2-B76D6C160F96}" destId="{AF9069D4-41AF-4B78-85F8-C8369DD690DB}" srcOrd="0" destOrd="0" presId="urn:microsoft.com/office/officeart/2005/8/layout/radial6"/>
    <dgm:cxn modelId="{0B55882A-4385-4E9A-B314-8F4F848CC808}" srcId="{788B42C9-93D6-47BF-B633-C8457260017F}" destId="{E56D910B-46DF-4AED-98FC-E4F3DEAF8719}" srcOrd="1" destOrd="0" parTransId="{28F728F7-B821-4F96-AB00-6EC3CEC54E11}" sibTransId="{E6979C9D-32ED-405C-AC4A-07D5678D99FA}"/>
    <dgm:cxn modelId="{73964587-E537-4F7D-9391-AF1491D9363A}" type="presOf" srcId="{E6DD0EB8-2E59-4413-B925-6808D68A284D}" destId="{D0AC724C-17FC-4C1C-A91E-F024343FA87F}" srcOrd="0" destOrd="0" presId="urn:microsoft.com/office/officeart/2005/8/layout/radial6"/>
    <dgm:cxn modelId="{E7EA36F3-6B0E-458C-A13D-75CC06BA8BF6}" srcId="{1A5A3F44-1045-4838-93EC-0B429A308969}" destId="{4F3F5472-8D67-40AC-9859-A730DFA0F972}" srcOrd="3" destOrd="0" parTransId="{A06F4BF0-70DA-4C79-9971-112CD411FAAF}" sibTransId="{F42F88AC-2EE7-42B1-945C-426BFC0DB58A}"/>
    <dgm:cxn modelId="{BC07D94A-3E40-4059-8B72-7657C83A2FC5}" type="presParOf" srcId="{6547A3FE-877C-412C-98C6-85806C0C29C5}" destId="{A61C5E62-D1BD-43D5-9104-D59FE31E246B}" srcOrd="0" destOrd="0" presId="urn:microsoft.com/office/officeart/2005/8/layout/radial6"/>
    <dgm:cxn modelId="{AEF7BE3B-7338-4A1A-AADD-8E36C6811773}" type="presParOf" srcId="{6547A3FE-877C-412C-98C6-85806C0C29C5}" destId="{FCDCE43E-2008-4CA5-BB86-0E2DDA1EC10D}" srcOrd="1" destOrd="0" presId="urn:microsoft.com/office/officeart/2005/8/layout/radial6"/>
    <dgm:cxn modelId="{0AD9077F-5546-4E93-9AFE-33BAF4669128}" type="presParOf" srcId="{6547A3FE-877C-412C-98C6-85806C0C29C5}" destId="{2E153D25-70D1-4E28-871B-E62873E7DCAC}" srcOrd="2" destOrd="0" presId="urn:microsoft.com/office/officeart/2005/8/layout/radial6"/>
    <dgm:cxn modelId="{1586138B-3B55-4F45-8683-025F404E750B}" type="presParOf" srcId="{6547A3FE-877C-412C-98C6-85806C0C29C5}" destId="{B39B9ADF-585F-445B-A961-C1104FB5FC92}" srcOrd="3" destOrd="0" presId="urn:microsoft.com/office/officeart/2005/8/layout/radial6"/>
    <dgm:cxn modelId="{6F7CFEE3-0C59-4E54-9E8B-5C33103AF9C1}" type="presParOf" srcId="{6547A3FE-877C-412C-98C6-85806C0C29C5}" destId="{2D6B7FB1-A2FA-451B-A27D-153EE6233FB2}" srcOrd="4" destOrd="0" presId="urn:microsoft.com/office/officeart/2005/8/layout/radial6"/>
    <dgm:cxn modelId="{A599F7C0-1355-41B0-BBC4-F6CCBEFB5A5E}" type="presParOf" srcId="{6547A3FE-877C-412C-98C6-85806C0C29C5}" destId="{D9F65A4D-9324-4AA5-B2B5-7EF0CC22C318}" srcOrd="5" destOrd="0" presId="urn:microsoft.com/office/officeart/2005/8/layout/radial6"/>
    <dgm:cxn modelId="{0618EC2A-C50D-48C2-9849-50A5BEEA4689}" type="presParOf" srcId="{6547A3FE-877C-412C-98C6-85806C0C29C5}" destId="{5D880DE0-0FBF-40F2-A012-1D378E45FFA5}" srcOrd="6" destOrd="0" presId="urn:microsoft.com/office/officeart/2005/8/layout/radial6"/>
    <dgm:cxn modelId="{2245E18D-036E-45E9-B5F6-DBDEB84A3DA5}" type="presParOf" srcId="{6547A3FE-877C-412C-98C6-85806C0C29C5}" destId="{D0AC724C-17FC-4C1C-A91E-F024343FA87F}" srcOrd="7" destOrd="0" presId="urn:microsoft.com/office/officeart/2005/8/layout/radial6"/>
    <dgm:cxn modelId="{8129E622-168F-407A-A0AB-836D416D3805}" type="presParOf" srcId="{6547A3FE-877C-412C-98C6-85806C0C29C5}" destId="{44986181-C892-44B3-9EE2-A97CF906B8F1}" srcOrd="8" destOrd="0" presId="urn:microsoft.com/office/officeart/2005/8/layout/radial6"/>
    <dgm:cxn modelId="{1EAFC0D0-563C-4EB1-88D3-782106BB9799}" type="presParOf" srcId="{6547A3FE-877C-412C-98C6-85806C0C29C5}" destId="{0943C269-0896-4F58-B2E2-2599074C6B76}" srcOrd="9" destOrd="0" presId="urn:microsoft.com/office/officeart/2005/8/layout/radial6"/>
    <dgm:cxn modelId="{07E0D6E5-A4E8-4C43-92E3-A0F18A8914DC}" type="presParOf" srcId="{6547A3FE-877C-412C-98C6-85806C0C29C5}" destId="{D018316A-6BD4-42FE-AB8B-7760C112F81E}" srcOrd="10" destOrd="0" presId="urn:microsoft.com/office/officeart/2005/8/layout/radial6"/>
    <dgm:cxn modelId="{B1F301E2-20CF-4C65-AF15-373A092ECEE0}" type="presParOf" srcId="{6547A3FE-877C-412C-98C6-85806C0C29C5}" destId="{57E3FDC7-60EA-47DB-8DD8-B5CB0064C3BE}" srcOrd="11" destOrd="0" presId="urn:microsoft.com/office/officeart/2005/8/layout/radial6"/>
    <dgm:cxn modelId="{0C39F235-3447-402E-B46A-6FB993730A1E}" type="presParOf" srcId="{6547A3FE-877C-412C-98C6-85806C0C29C5}" destId="{24CD3D92-F860-41BC-A861-595563DD5510}" srcOrd="12" destOrd="0" presId="urn:microsoft.com/office/officeart/2005/8/layout/radial6"/>
    <dgm:cxn modelId="{F2A7BC17-34EB-4034-8771-82ABD2443F51}" type="presParOf" srcId="{6547A3FE-877C-412C-98C6-85806C0C29C5}" destId="{AF9069D4-41AF-4B78-85F8-C8369DD690DB}" srcOrd="13" destOrd="0" presId="urn:microsoft.com/office/officeart/2005/8/layout/radial6"/>
    <dgm:cxn modelId="{84E57FD2-E57E-4A83-97DC-8C0DB14B624E}" type="presParOf" srcId="{6547A3FE-877C-412C-98C6-85806C0C29C5}" destId="{D58A9978-BBF1-4B98-8EB7-4704A41F9C9D}" srcOrd="14" destOrd="0" presId="urn:microsoft.com/office/officeart/2005/8/layout/radial6"/>
    <dgm:cxn modelId="{05F8E358-9E6C-4B3F-AF49-D3F9F41D9E93}" type="presParOf" srcId="{6547A3FE-877C-412C-98C6-85806C0C29C5}" destId="{69FA1318-87DC-48E6-927C-C0D22D635E12}" srcOrd="15"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788B42C9-93D6-47BF-B633-C8457260017F}" type="doc">
      <dgm:prSet loTypeId="urn:microsoft.com/office/officeart/2005/8/layout/radial6" loCatId="cycle" qsTypeId="urn:microsoft.com/office/officeart/2005/8/quickstyle/3d2#10" qsCatId="3D" csTypeId="urn:microsoft.com/office/officeart/2005/8/colors/colorful4" csCatId="colorful" phldr="1"/>
      <dgm:spPr/>
      <dgm:t>
        <a:bodyPr/>
        <a:lstStyle/>
        <a:p>
          <a:endParaRPr lang="en-US"/>
        </a:p>
      </dgm:t>
    </dgm:pt>
    <dgm:pt modelId="{1A5A3F44-1045-4838-93EC-0B429A308969}">
      <dgm:prSet phldrT="[Text]" custT="1"/>
      <dgm:spPr/>
      <dgm:t>
        <a:bodyPr/>
        <a:lstStyle/>
        <a:p>
          <a:r>
            <a:rPr lang="en-US" sz="2400" b="1" dirty="0">
              <a:solidFill>
                <a:srgbClr val="002060"/>
              </a:solidFill>
              <a:latin typeface="Times New Roman" panose="02020603050405020304" pitchFamily="18" charset="0"/>
              <a:cs typeface="Times New Roman" panose="02020603050405020304" pitchFamily="18" charset="0"/>
            </a:rPr>
            <a:t>1.2.2. VĂN HỌC</a:t>
          </a:r>
        </a:p>
        <a:p>
          <a:r>
            <a:rPr lang="en-US" sz="2400" b="1" dirty="0">
              <a:solidFill>
                <a:srgbClr val="002060"/>
              </a:solidFill>
              <a:latin typeface="Times New Roman" panose="02020603050405020304" pitchFamily="18" charset="0"/>
              <a:cs typeface="Times New Roman" panose="02020603050405020304" pitchFamily="18" charset="0"/>
            </a:rPr>
            <a:t>b. </a:t>
          </a:r>
          <a:r>
            <a:rPr lang="en-US" sz="2400" b="1" dirty="0" err="1">
              <a:solidFill>
                <a:srgbClr val="002060"/>
              </a:solidFill>
              <a:latin typeface="Times New Roman" panose="02020603050405020304" pitchFamily="18" charset="0"/>
              <a:cs typeface="Times New Roman" panose="02020603050405020304" pitchFamily="18" charset="0"/>
            </a:rPr>
            <a:t>Kiến</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thức</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văn</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học</a:t>
          </a:r>
          <a:r>
            <a:rPr lang="en-US" sz="2400" b="1" dirty="0">
              <a:solidFill>
                <a:srgbClr val="002060"/>
              </a:solidFill>
              <a:latin typeface="Times New Roman" panose="02020603050405020304" pitchFamily="18" charset="0"/>
              <a:cs typeface="Times New Roman" panose="02020603050405020304" pitchFamily="18" charset="0"/>
            </a:rPr>
            <a:t> ở TH</a:t>
          </a:r>
        </a:p>
      </dgm:t>
    </dgm:pt>
    <dgm:pt modelId="{4E887F71-0BC5-433D-B9D7-1CF15080DE6F}" type="parTrans" cxnId="{A08122A9-8854-4C0A-AC01-5E3916EDE4C5}">
      <dgm:prSet/>
      <dgm:spPr/>
      <dgm:t>
        <a:bodyPr/>
        <a:lstStyle/>
        <a:p>
          <a:endParaRPr lang="en-US"/>
        </a:p>
      </dgm:t>
    </dgm:pt>
    <dgm:pt modelId="{21DF41E6-B27A-49E5-8045-0577FEF652EE}" type="sibTrans" cxnId="{A08122A9-8854-4C0A-AC01-5E3916EDE4C5}">
      <dgm:prSet/>
      <dgm:spPr/>
      <dgm:t>
        <a:bodyPr/>
        <a:lstStyle/>
        <a:p>
          <a:endParaRPr lang="en-US"/>
        </a:p>
      </dgm:t>
    </dgm:pt>
    <dgm:pt modelId="{61874D1B-39A3-44F8-8260-8AC9DF6A0A56}">
      <dgm:prSet phldrT="[Text]" custT="1"/>
      <dgm:spPr/>
      <dgm:t>
        <a:bodyPr/>
        <a:lstStyle/>
        <a:p>
          <a:r>
            <a:rPr lang="en-US" sz="2000" b="1" dirty="0" err="1">
              <a:solidFill>
                <a:srgbClr val="002060"/>
              </a:solidFill>
              <a:latin typeface="Times New Roman" panose="02020603050405020304" pitchFamily="18" charset="0"/>
              <a:cs typeface="Times New Roman" panose="02020603050405020304" pitchFamily="18" charset="0"/>
            </a:rPr>
            <a:t>Thể</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loại</a:t>
          </a:r>
          <a:r>
            <a:rPr lang="en-US" sz="2000" b="1" dirty="0">
              <a:solidFill>
                <a:srgbClr val="002060"/>
              </a:solidFill>
              <a:latin typeface="Times New Roman" panose="02020603050405020304" pitchFamily="18" charset="0"/>
              <a:cs typeface="Times New Roman" panose="02020603050405020304" pitchFamily="18" charset="0"/>
            </a:rPr>
            <a:t>: </a:t>
          </a:r>
        </a:p>
        <a:p>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Truyện</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và</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thơ</a:t>
          </a:r>
          <a:endParaRPr lang="en-US" sz="2000" b="1" dirty="0">
            <a:solidFill>
              <a:srgbClr val="002060"/>
            </a:solidFill>
            <a:latin typeface="Times New Roman" panose="02020603050405020304" pitchFamily="18" charset="0"/>
            <a:cs typeface="Times New Roman" panose="02020603050405020304" pitchFamily="18" charset="0"/>
          </a:endParaRPr>
        </a:p>
        <a:p>
          <a:r>
            <a:rPr lang="en-US" sz="2000" b="1" dirty="0">
              <a:solidFill>
                <a:srgbClr val="002060"/>
              </a:solidFill>
              <a:latin typeface="Times New Roman" panose="02020603050405020304" pitchFamily="18" charset="0"/>
              <a:cs typeface="Times New Roman" panose="02020603050405020304" pitchFamily="18" charset="0"/>
            </a:rPr>
            <a:t>- VB </a:t>
          </a:r>
          <a:r>
            <a:rPr lang="en-US" sz="2000" b="1" dirty="0" err="1">
              <a:solidFill>
                <a:srgbClr val="002060"/>
              </a:solidFill>
              <a:latin typeface="Times New Roman" panose="02020603050405020304" pitchFamily="18" charset="0"/>
              <a:cs typeface="Times New Roman" panose="02020603050405020304" pitchFamily="18" charset="0"/>
            </a:rPr>
            <a:t>hư</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cấu</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và</a:t>
          </a:r>
          <a:r>
            <a:rPr lang="en-US" sz="2000" b="1" dirty="0">
              <a:solidFill>
                <a:srgbClr val="002060"/>
              </a:solidFill>
              <a:latin typeface="Times New Roman" panose="02020603050405020304" pitchFamily="18" charset="0"/>
              <a:cs typeface="Times New Roman" panose="02020603050405020304" pitchFamily="18" charset="0"/>
            </a:rPr>
            <a:t> VB phi </a:t>
          </a:r>
          <a:r>
            <a:rPr lang="en-US" sz="2000" b="1" dirty="0" err="1">
              <a:solidFill>
                <a:srgbClr val="002060"/>
              </a:solidFill>
              <a:latin typeface="Times New Roman" panose="02020603050405020304" pitchFamily="18" charset="0"/>
              <a:cs typeface="Times New Roman" panose="02020603050405020304" pitchFamily="18" charset="0"/>
            </a:rPr>
            <a:t>hư</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cấu</a:t>
          </a:r>
          <a:endParaRPr lang="en-US" sz="2000" b="1" dirty="0">
            <a:solidFill>
              <a:srgbClr val="002060"/>
            </a:solidFill>
            <a:latin typeface="Times New Roman" panose="02020603050405020304" pitchFamily="18" charset="0"/>
            <a:cs typeface="Times New Roman" panose="02020603050405020304" pitchFamily="18" charset="0"/>
          </a:endParaRPr>
        </a:p>
      </dgm:t>
    </dgm:pt>
    <dgm:pt modelId="{1B1176AD-1A33-44BC-AB72-5F6EE48BBADA}" type="parTrans" cxnId="{A88A5B81-54EB-40AE-8448-02681786DB74}">
      <dgm:prSet/>
      <dgm:spPr/>
      <dgm:t>
        <a:bodyPr/>
        <a:lstStyle/>
        <a:p>
          <a:endParaRPr lang="en-US"/>
        </a:p>
      </dgm:t>
    </dgm:pt>
    <dgm:pt modelId="{448C40E2-A072-44AF-9C0F-568633182A99}" type="sibTrans" cxnId="{A88A5B81-54EB-40AE-8448-02681786DB74}">
      <dgm:prSet/>
      <dgm:spPr/>
      <dgm:t>
        <a:bodyPr/>
        <a:lstStyle/>
        <a:p>
          <a:endParaRPr lang="en-US"/>
        </a:p>
      </dgm:t>
    </dgm:pt>
    <dgm:pt modelId="{E56D910B-46DF-4AED-98FC-E4F3DEAF8719}">
      <dgm:prSet phldrT="[Text]"/>
      <dgm:spPr/>
      <dgm:t>
        <a:bodyPr/>
        <a:lstStyle/>
        <a:p>
          <a:endParaRPr lang="en-US" dirty="0"/>
        </a:p>
      </dgm:t>
    </dgm:pt>
    <dgm:pt modelId="{28F728F7-B821-4F96-AB00-6EC3CEC54E11}" type="parTrans" cxnId="{0B55882A-4385-4E9A-B314-8F4F848CC808}">
      <dgm:prSet/>
      <dgm:spPr/>
      <dgm:t>
        <a:bodyPr/>
        <a:lstStyle/>
        <a:p>
          <a:endParaRPr lang="en-US"/>
        </a:p>
      </dgm:t>
    </dgm:pt>
    <dgm:pt modelId="{E6979C9D-32ED-405C-AC4A-07D5678D99FA}" type="sibTrans" cxnId="{0B55882A-4385-4E9A-B314-8F4F848CC808}">
      <dgm:prSet/>
      <dgm:spPr/>
      <dgm:t>
        <a:bodyPr/>
        <a:lstStyle/>
        <a:p>
          <a:endParaRPr lang="en-US"/>
        </a:p>
      </dgm:t>
    </dgm:pt>
    <dgm:pt modelId="{B5026CDC-2171-4762-97E1-23AD3BC4786A}">
      <dgm:prSet phldrT="[Text]" custT="1"/>
      <dgm:spPr/>
      <dgm:t>
        <a:bodyPr/>
        <a:lstStyle/>
        <a:p>
          <a:r>
            <a:rPr lang="en-US" sz="2000" b="1" dirty="0" err="1">
              <a:solidFill>
                <a:srgbClr val="002060"/>
              </a:solidFill>
              <a:latin typeface="Times New Roman" panose="02020603050405020304" pitchFamily="18" charset="0"/>
              <a:cs typeface="Times New Roman" panose="02020603050405020304" pitchFamily="18" charset="0"/>
            </a:rPr>
            <a:t>Nhân</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vật</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cốt</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truyện</a:t>
          </a:r>
          <a:r>
            <a:rPr lang="en-US" sz="2000" b="1" dirty="0">
              <a:solidFill>
                <a:srgbClr val="002060"/>
              </a:solidFill>
              <a:latin typeface="Times New Roman" panose="02020603050405020304" pitchFamily="18" charset="0"/>
              <a:cs typeface="Times New Roman" panose="02020603050405020304" pitchFamily="18" charset="0"/>
            </a:rPr>
            <a:t> </a:t>
          </a:r>
        </a:p>
      </dgm:t>
    </dgm:pt>
    <dgm:pt modelId="{2AFBEBE9-A1C5-46FC-BB3D-60656A49B702}" type="parTrans" cxnId="{743B18AD-15B5-42EB-8095-65EB06AD2F3C}">
      <dgm:prSet/>
      <dgm:spPr/>
      <dgm:t>
        <a:bodyPr/>
        <a:lstStyle/>
        <a:p>
          <a:endParaRPr lang="en-US"/>
        </a:p>
      </dgm:t>
    </dgm:pt>
    <dgm:pt modelId="{91D9E401-013C-42B8-BEE3-7A6D75EE28E0}" type="sibTrans" cxnId="{743B18AD-15B5-42EB-8095-65EB06AD2F3C}">
      <dgm:prSet/>
      <dgm:spPr/>
      <dgm:t>
        <a:bodyPr/>
        <a:lstStyle/>
        <a:p>
          <a:endParaRPr lang="en-US"/>
        </a:p>
      </dgm:t>
    </dgm:pt>
    <dgm:pt modelId="{064A2CD9-C0B4-4BEF-ACE5-856E50985324}">
      <dgm:prSet phldrT="[Text]" custT="1"/>
      <dgm:spPr/>
      <dgm:t>
        <a:bodyPr/>
        <a:lstStyle/>
        <a:p>
          <a:r>
            <a:rPr lang="en-US" sz="2000" b="1" dirty="0" err="1">
              <a:solidFill>
                <a:srgbClr val="002060"/>
              </a:solidFill>
              <a:latin typeface="Times New Roman" panose="02020603050405020304" pitchFamily="18" charset="0"/>
              <a:cs typeface="Times New Roman" panose="02020603050405020304" pitchFamily="18" charset="0"/>
            </a:rPr>
            <a:t>Thời</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gian</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không</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gian</a:t>
          </a:r>
          <a:endParaRPr lang="en-US" sz="2000" b="1" dirty="0">
            <a:solidFill>
              <a:srgbClr val="002060"/>
            </a:solidFill>
            <a:latin typeface="Times New Roman" panose="02020603050405020304" pitchFamily="18" charset="0"/>
            <a:cs typeface="Times New Roman" panose="02020603050405020304" pitchFamily="18" charset="0"/>
          </a:endParaRPr>
        </a:p>
      </dgm:t>
    </dgm:pt>
    <dgm:pt modelId="{7FA318C3-3FB6-480C-BA25-27FC8E36F093}" type="parTrans" cxnId="{E41D0475-A174-4375-B620-E4BD8B5ED703}">
      <dgm:prSet/>
      <dgm:spPr/>
      <dgm:t>
        <a:bodyPr/>
        <a:lstStyle/>
        <a:p>
          <a:endParaRPr lang="en-US"/>
        </a:p>
      </dgm:t>
    </dgm:pt>
    <dgm:pt modelId="{875DD79D-2CF8-4ED5-A0F6-3617C50A3EB3}" type="sibTrans" cxnId="{E41D0475-A174-4375-B620-E4BD8B5ED703}">
      <dgm:prSet/>
      <dgm:spPr/>
      <dgm:t>
        <a:bodyPr/>
        <a:lstStyle/>
        <a:p>
          <a:endParaRPr lang="en-US"/>
        </a:p>
      </dgm:t>
    </dgm:pt>
    <dgm:pt modelId="{61FAB9E7-7B89-4CDD-A4A8-A8DF7C9608F8}">
      <dgm:prSet phldrT="[Text]" custT="1"/>
      <dgm:spPr/>
      <dgm:t>
        <a:bodyPr/>
        <a:lstStyle/>
        <a:p>
          <a:r>
            <a:rPr lang="en-US" sz="2000" b="1" dirty="0" err="1">
              <a:solidFill>
                <a:srgbClr val="002060"/>
              </a:solidFill>
              <a:latin typeface="Times New Roman" panose="02020603050405020304" pitchFamily="18" charset="0"/>
              <a:cs typeface="Times New Roman" panose="02020603050405020304" pitchFamily="18" charset="0"/>
            </a:rPr>
            <a:t>Từ</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ngữ</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hình</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ảnh</a:t>
          </a:r>
          <a:endParaRPr lang="en-US" sz="2000" b="1" dirty="0">
            <a:solidFill>
              <a:srgbClr val="002060"/>
            </a:solidFill>
            <a:latin typeface="Times New Roman" panose="02020603050405020304" pitchFamily="18" charset="0"/>
            <a:cs typeface="Times New Roman" panose="02020603050405020304" pitchFamily="18" charset="0"/>
          </a:endParaRPr>
        </a:p>
      </dgm:t>
    </dgm:pt>
    <dgm:pt modelId="{775D52F4-D4B2-4462-BFA6-A3EAC53BB2F2}" type="parTrans" cxnId="{E2497F51-C930-4012-AC6A-DC56EA565C5D}">
      <dgm:prSet/>
      <dgm:spPr/>
      <dgm:t>
        <a:bodyPr/>
        <a:lstStyle/>
        <a:p>
          <a:endParaRPr lang="en-US"/>
        </a:p>
      </dgm:t>
    </dgm:pt>
    <dgm:pt modelId="{066F6F87-B963-443B-AD7E-0DD165484EDF}" type="sibTrans" cxnId="{E2497F51-C930-4012-AC6A-DC56EA565C5D}">
      <dgm:prSet/>
      <dgm:spPr/>
      <dgm:t>
        <a:bodyPr/>
        <a:lstStyle/>
        <a:p>
          <a:endParaRPr lang="en-US"/>
        </a:p>
      </dgm:t>
    </dgm:pt>
    <dgm:pt modelId="{4C1C5CFB-4167-43E2-833C-6BBE102F3E87}">
      <dgm:prSet phldrT="[Text]" custT="1"/>
      <dgm:spPr/>
      <dgm:t>
        <a:bodyPr/>
        <a:lstStyle/>
        <a:p>
          <a:r>
            <a:rPr lang="en-US" sz="2000" b="1" dirty="0" err="1">
              <a:solidFill>
                <a:srgbClr val="002060"/>
              </a:solidFill>
              <a:latin typeface="Times New Roman" panose="02020603050405020304" pitchFamily="18" charset="0"/>
              <a:cs typeface="Times New Roman" panose="02020603050405020304" pitchFamily="18" charset="0"/>
            </a:rPr>
            <a:t>Lời</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nhân</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vật</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đối</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thoại</a:t>
          </a:r>
          <a:endParaRPr lang="en-US" sz="2000" b="1" dirty="0">
            <a:solidFill>
              <a:srgbClr val="002060"/>
            </a:solidFill>
            <a:latin typeface="Times New Roman" panose="02020603050405020304" pitchFamily="18" charset="0"/>
            <a:cs typeface="Times New Roman" panose="02020603050405020304" pitchFamily="18" charset="0"/>
          </a:endParaRPr>
        </a:p>
      </dgm:t>
    </dgm:pt>
    <dgm:pt modelId="{4FA070ED-BE09-4769-81D4-324EDF614942}" type="parTrans" cxnId="{3572635D-AC6C-4BCE-995B-310351B33B21}">
      <dgm:prSet/>
      <dgm:spPr/>
      <dgm:t>
        <a:bodyPr/>
        <a:lstStyle/>
        <a:p>
          <a:endParaRPr lang="en-US"/>
        </a:p>
      </dgm:t>
    </dgm:pt>
    <dgm:pt modelId="{07BBE146-F383-4FFE-92F4-BC0FCFD7EAD1}" type="sibTrans" cxnId="{3572635D-AC6C-4BCE-995B-310351B33B21}">
      <dgm:prSet/>
      <dgm:spPr/>
      <dgm:t>
        <a:bodyPr/>
        <a:lstStyle/>
        <a:p>
          <a:endParaRPr lang="en-US"/>
        </a:p>
      </dgm:t>
    </dgm:pt>
    <dgm:pt modelId="{AE7B87CF-0513-4FB0-8CB4-8190ED60EAF1}">
      <dgm:prSet phldrT="[Text]" custT="1"/>
      <dgm:spPr/>
      <dgm:t>
        <a:bodyPr/>
        <a:lstStyle/>
        <a:p>
          <a:r>
            <a:rPr lang="en-US" sz="2000" b="1" dirty="0" err="1">
              <a:solidFill>
                <a:srgbClr val="002060"/>
              </a:solidFill>
              <a:latin typeface="Times New Roman" panose="02020603050405020304" pitchFamily="18" charset="0"/>
              <a:cs typeface="Times New Roman" panose="02020603050405020304" pitchFamily="18" charset="0"/>
            </a:rPr>
            <a:t>Vần</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thơ</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nhịp</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thơ</a:t>
          </a:r>
          <a:endParaRPr lang="en-US" sz="2000" b="1" dirty="0">
            <a:solidFill>
              <a:srgbClr val="002060"/>
            </a:solidFill>
            <a:latin typeface="Times New Roman" panose="02020603050405020304" pitchFamily="18" charset="0"/>
            <a:cs typeface="Times New Roman" panose="02020603050405020304" pitchFamily="18" charset="0"/>
          </a:endParaRPr>
        </a:p>
      </dgm:t>
    </dgm:pt>
    <dgm:pt modelId="{C500445D-6132-44C1-B792-EF108BE676C1}" type="parTrans" cxnId="{E5BFB409-0298-4877-928F-FE61894379A2}">
      <dgm:prSet/>
      <dgm:spPr/>
      <dgm:t>
        <a:bodyPr/>
        <a:lstStyle/>
        <a:p>
          <a:endParaRPr lang="en-US"/>
        </a:p>
      </dgm:t>
    </dgm:pt>
    <dgm:pt modelId="{A77FFB74-BE3F-4909-BD8D-27A53D709916}" type="sibTrans" cxnId="{E5BFB409-0298-4877-928F-FE61894379A2}">
      <dgm:prSet/>
      <dgm:spPr/>
      <dgm:t>
        <a:bodyPr/>
        <a:lstStyle/>
        <a:p>
          <a:endParaRPr lang="en-US"/>
        </a:p>
      </dgm:t>
    </dgm:pt>
    <dgm:pt modelId="{6547A3FE-877C-412C-98C6-85806C0C29C5}" type="pres">
      <dgm:prSet presAssocID="{788B42C9-93D6-47BF-B633-C8457260017F}" presName="Name0" presStyleCnt="0">
        <dgm:presLayoutVars>
          <dgm:chMax val="1"/>
          <dgm:dir/>
          <dgm:animLvl val="ctr"/>
          <dgm:resizeHandles val="exact"/>
        </dgm:presLayoutVars>
      </dgm:prSet>
      <dgm:spPr/>
      <dgm:t>
        <a:bodyPr/>
        <a:lstStyle/>
        <a:p>
          <a:endParaRPr lang="en-US"/>
        </a:p>
      </dgm:t>
    </dgm:pt>
    <dgm:pt modelId="{A61C5E62-D1BD-43D5-9104-D59FE31E246B}" type="pres">
      <dgm:prSet presAssocID="{1A5A3F44-1045-4838-93EC-0B429A308969}" presName="centerShape" presStyleLbl="node0" presStyleIdx="0" presStyleCnt="1"/>
      <dgm:spPr/>
      <dgm:t>
        <a:bodyPr/>
        <a:lstStyle/>
        <a:p>
          <a:endParaRPr lang="en-US"/>
        </a:p>
      </dgm:t>
    </dgm:pt>
    <dgm:pt modelId="{FCDCE43E-2008-4CA5-BB86-0E2DDA1EC10D}" type="pres">
      <dgm:prSet presAssocID="{61874D1B-39A3-44F8-8260-8AC9DF6A0A56}" presName="node" presStyleLbl="node1" presStyleIdx="0" presStyleCnt="6" custScaleX="157170">
        <dgm:presLayoutVars>
          <dgm:bulletEnabled val="1"/>
        </dgm:presLayoutVars>
      </dgm:prSet>
      <dgm:spPr/>
      <dgm:t>
        <a:bodyPr/>
        <a:lstStyle/>
        <a:p>
          <a:endParaRPr lang="en-US"/>
        </a:p>
      </dgm:t>
    </dgm:pt>
    <dgm:pt modelId="{2E153D25-70D1-4E28-871B-E62873E7DCAC}" type="pres">
      <dgm:prSet presAssocID="{61874D1B-39A3-44F8-8260-8AC9DF6A0A56}" presName="dummy" presStyleCnt="0"/>
      <dgm:spPr/>
    </dgm:pt>
    <dgm:pt modelId="{B39B9ADF-585F-445B-A961-C1104FB5FC92}" type="pres">
      <dgm:prSet presAssocID="{448C40E2-A072-44AF-9C0F-568633182A99}" presName="sibTrans" presStyleLbl="sibTrans2D1" presStyleIdx="0" presStyleCnt="6"/>
      <dgm:spPr/>
      <dgm:t>
        <a:bodyPr/>
        <a:lstStyle/>
        <a:p>
          <a:endParaRPr lang="en-US"/>
        </a:p>
      </dgm:t>
    </dgm:pt>
    <dgm:pt modelId="{28B1E7CB-A8D4-418C-9867-15BCDDEBAF8C}" type="pres">
      <dgm:prSet presAssocID="{B5026CDC-2171-4762-97E1-23AD3BC4786A}" presName="node" presStyleLbl="node1" presStyleIdx="1" presStyleCnt="6">
        <dgm:presLayoutVars>
          <dgm:bulletEnabled val="1"/>
        </dgm:presLayoutVars>
      </dgm:prSet>
      <dgm:spPr/>
      <dgm:t>
        <a:bodyPr/>
        <a:lstStyle/>
        <a:p>
          <a:endParaRPr lang="en-US"/>
        </a:p>
      </dgm:t>
    </dgm:pt>
    <dgm:pt modelId="{B799D56A-EFB0-47CB-BA9C-47960C818578}" type="pres">
      <dgm:prSet presAssocID="{B5026CDC-2171-4762-97E1-23AD3BC4786A}" presName="dummy" presStyleCnt="0"/>
      <dgm:spPr/>
    </dgm:pt>
    <dgm:pt modelId="{44F36D7D-4E85-4863-8063-5E8D9EDE71C9}" type="pres">
      <dgm:prSet presAssocID="{91D9E401-013C-42B8-BEE3-7A6D75EE28E0}" presName="sibTrans" presStyleLbl="sibTrans2D1" presStyleIdx="1" presStyleCnt="6"/>
      <dgm:spPr/>
      <dgm:t>
        <a:bodyPr/>
        <a:lstStyle/>
        <a:p>
          <a:endParaRPr lang="en-US"/>
        </a:p>
      </dgm:t>
    </dgm:pt>
    <dgm:pt modelId="{2A6C5405-CBA2-4CFF-B46A-1D0AD9283263}" type="pres">
      <dgm:prSet presAssocID="{064A2CD9-C0B4-4BEF-ACE5-856E50985324}" presName="node" presStyleLbl="node1" presStyleIdx="2" presStyleCnt="6">
        <dgm:presLayoutVars>
          <dgm:bulletEnabled val="1"/>
        </dgm:presLayoutVars>
      </dgm:prSet>
      <dgm:spPr/>
      <dgm:t>
        <a:bodyPr/>
        <a:lstStyle/>
        <a:p>
          <a:endParaRPr lang="en-US"/>
        </a:p>
      </dgm:t>
    </dgm:pt>
    <dgm:pt modelId="{C2EED3C7-CAB9-43ED-A7C6-04A143BBB986}" type="pres">
      <dgm:prSet presAssocID="{064A2CD9-C0B4-4BEF-ACE5-856E50985324}" presName="dummy" presStyleCnt="0"/>
      <dgm:spPr/>
    </dgm:pt>
    <dgm:pt modelId="{03DFD494-3F55-4190-AC1C-6C5BC7EFD01A}" type="pres">
      <dgm:prSet presAssocID="{875DD79D-2CF8-4ED5-A0F6-3617C50A3EB3}" presName="sibTrans" presStyleLbl="sibTrans2D1" presStyleIdx="2" presStyleCnt="6"/>
      <dgm:spPr/>
      <dgm:t>
        <a:bodyPr/>
        <a:lstStyle/>
        <a:p>
          <a:endParaRPr lang="en-US"/>
        </a:p>
      </dgm:t>
    </dgm:pt>
    <dgm:pt modelId="{33868417-200D-4187-A78B-395A890C68F9}" type="pres">
      <dgm:prSet presAssocID="{61FAB9E7-7B89-4CDD-A4A8-A8DF7C9608F8}" presName="node" presStyleLbl="node1" presStyleIdx="3" presStyleCnt="6">
        <dgm:presLayoutVars>
          <dgm:bulletEnabled val="1"/>
        </dgm:presLayoutVars>
      </dgm:prSet>
      <dgm:spPr/>
      <dgm:t>
        <a:bodyPr/>
        <a:lstStyle/>
        <a:p>
          <a:endParaRPr lang="en-US"/>
        </a:p>
      </dgm:t>
    </dgm:pt>
    <dgm:pt modelId="{A429690F-F1C7-46EA-AEE9-0269F86E852D}" type="pres">
      <dgm:prSet presAssocID="{61FAB9E7-7B89-4CDD-A4A8-A8DF7C9608F8}" presName="dummy" presStyleCnt="0"/>
      <dgm:spPr/>
    </dgm:pt>
    <dgm:pt modelId="{2EC65CC5-A93A-46F2-AA68-86ACA52455EB}" type="pres">
      <dgm:prSet presAssocID="{066F6F87-B963-443B-AD7E-0DD165484EDF}" presName="sibTrans" presStyleLbl="sibTrans2D1" presStyleIdx="3" presStyleCnt="6"/>
      <dgm:spPr/>
      <dgm:t>
        <a:bodyPr/>
        <a:lstStyle/>
        <a:p>
          <a:endParaRPr lang="en-US"/>
        </a:p>
      </dgm:t>
    </dgm:pt>
    <dgm:pt modelId="{1B608BE8-30BE-4FA3-9D83-6D4FAF479629}" type="pres">
      <dgm:prSet presAssocID="{4C1C5CFB-4167-43E2-833C-6BBE102F3E87}" presName="node" presStyleLbl="node1" presStyleIdx="4" presStyleCnt="6">
        <dgm:presLayoutVars>
          <dgm:bulletEnabled val="1"/>
        </dgm:presLayoutVars>
      </dgm:prSet>
      <dgm:spPr/>
      <dgm:t>
        <a:bodyPr/>
        <a:lstStyle/>
        <a:p>
          <a:endParaRPr lang="en-US"/>
        </a:p>
      </dgm:t>
    </dgm:pt>
    <dgm:pt modelId="{C01C8A18-38D1-4C2C-8BE3-95ABAFFF8917}" type="pres">
      <dgm:prSet presAssocID="{4C1C5CFB-4167-43E2-833C-6BBE102F3E87}" presName="dummy" presStyleCnt="0"/>
      <dgm:spPr/>
    </dgm:pt>
    <dgm:pt modelId="{301F2159-500D-4A63-9C87-1D1F7744CEE1}" type="pres">
      <dgm:prSet presAssocID="{07BBE146-F383-4FFE-92F4-BC0FCFD7EAD1}" presName="sibTrans" presStyleLbl="sibTrans2D1" presStyleIdx="4" presStyleCnt="6"/>
      <dgm:spPr/>
      <dgm:t>
        <a:bodyPr/>
        <a:lstStyle/>
        <a:p>
          <a:endParaRPr lang="en-US"/>
        </a:p>
      </dgm:t>
    </dgm:pt>
    <dgm:pt modelId="{DD74CCB2-DCAB-45D2-A8F3-8956418B1DB0}" type="pres">
      <dgm:prSet presAssocID="{AE7B87CF-0513-4FB0-8CB4-8190ED60EAF1}" presName="node" presStyleLbl="node1" presStyleIdx="5" presStyleCnt="6">
        <dgm:presLayoutVars>
          <dgm:bulletEnabled val="1"/>
        </dgm:presLayoutVars>
      </dgm:prSet>
      <dgm:spPr/>
      <dgm:t>
        <a:bodyPr/>
        <a:lstStyle/>
        <a:p>
          <a:endParaRPr lang="en-US"/>
        </a:p>
      </dgm:t>
    </dgm:pt>
    <dgm:pt modelId="{23E98E75-FC26-465D-9DBD-2D5CD00BF0C2}" type="pres">
      <dgm:prSet presAssocID="{AE7B87CF-0513-4FB0-8CB4-8190ED60EAF1}" presName="dummy" presStyleCnt="0"/>
      <dgm:spPr/>
    </dgm:pt>
    <dgm:pt modelId="{D5A5AB82-3006-451E-892B-4DC26650AE34}" type="pres">
      <dgm:prSet presAssocID="{A77FFB74-BE3F-4909-BD8D-27A53D709916}" presName="sibTrans" presStyleLbl="sibTrans2D1" presStyleIdx="5" presStyleCnt="6"/>
      <dgm:spPr/>
      <dgm:t>
        <a:bodyPr/>
        <a:lstStyle/>
        <a:p>
          <a:endParaRPr lang="en-US"/>
        </a:p>
      </dgm:t>
    </dgm:pt>
  </dgm:ptLst>
  <dgm:cxnLst>
    <dgm:cxn modelId="{D454E5BD-AF79-4FF8-AEB9-38EFFF5008A0}" type="presOf" srcId="{07BBE146-F383-4FFE-92F4-BC0FCFD7EAD1}" destId="{301F2159-500D-4A63-9C87-1D1F7744CEE1}" srcOrd="0" destOrd="0" presId="urn:microsoft.com/office/officeart/2005/8/layout/radial6"/>
    <dgm:cxn modelId="{E41D0475-A174-4375-B620-E4BD8B5ED703}" srcId="{1A5A3F44-1045-4838-93EC-0B429A308969}" destId="{064A2CD9-C0B4-4BEF-ACE5-856E50985324}" srcOrd="2" destOrd="0" parTransId="{7FA318C3-3FB6-480C-BA25-27FC8E36F093}" sibTransId="{875DD79D-2CF8-4ED5-A0F6-3617C50A3EB3}"/>
    <dgm:cxn modelId="{2B04232B-97C4-405E-A76F-CD4F2A100AC4}" type="presOf" srcId="{066F6F87-B963-443B-AD7E-0DD165484EDF}" destId="{2EC65CC5-A93A-46F2-AA68-86ACA52455EB}" srcOrd="0" destOrd="0" presId="urn:microsoft.com/office/officeart/2005/8/layout/radial6"/>
    <dgm:cxn modelId="{13CED0E4-0E7C-4DE7-AB47-E9AEC1ACD5EC}" type="presOf" srcId="{AE7B87CF-0513-4FB0-8CB4-8190ED60EAF1}" destId="{DD74CCB2-DCAB-45D2-A8F3-8956418B1DB0}" srcOrd="0" destOrd="0" presId="urn:microsoft.com/office/officeart/2005/8/layout/radial6"/>
    <dgm:cxn modelId="{BB7F9CCA-3C20-44E6-9773-B8924F4527D4}" type="presOf" srcId="{448C40E2-A072-44AF-9C0F-568633182A99}" destId="{B39B9ADF-585F-445B-A961-C1104FB5FC92}" srcOrd="0" destOrd="0" presId="urn:microsoft.com/office/officeart/2005/8/layout/radial6"/>
    <dgm:cxn modelId="{A88A5B81-54EB-40AE-8448-02681786DB74}" srcId="{1A5A3F44-1045-4838-93EC-0B429A308969}" destId="{61874D1B-39A3-44F8-8260-8AC9DF6A0A56}" srcOrd="0" destOrd="0" parTransId="{1B1176AD-1A33-44BC-AB72-5F6EE48BBADA}" sibTransId="{448C40E2-A072-44AF-9C0F-568633182A99}"/>
    <dgm:cxn modelId="{6272A252-E140-4A3E-8965-22EEAF427892}" type="presOf" srcId="{4C1C5CFB-4167-43E2-833C-6BBE102F3E87}" destId="{1B608BE8-30BE-4FA3-9D83-6D4FAF479629}" srcOrd="0" destOrd="0" presId="urn:microsoft.com/office/officeart/2005/8/layout/radial6"/>
    <dgm:cxn modelId="{A86A9520-E751-46C6-B890-F5965D43373E}" type="presOf" srcId="{B5026CDC-2171-4762-97E1-23AD3BC4786A}" destId="{28B1E7CB-A8D4-418C-9867-15BCDDEBAF8C}" srcOrd="0" destOrd="0" presId="urn:microsoft.com/office/officeart/2005/8/layout/radial6"/>
    <dgm:cxn modelId="{E2497F51-C930-4012-AC6A-DC56EA565C5D}" srcId="{1A5A3F44-1045-4838-93EC-0B429A308969}" destId="{61FAB9E7-7B89-4CDD-A4A8-A8DF7C9608F8}" srcOrd="3" destOrd="0" parTransId="{775D52F4-D4B2-4462-BFA6-A3EAC53BB2F2}" sibTransId="{066F6F87-B963-443B-AD7E-0DD165484EDF}"/>
    <dgm:cxn modelId="{3572635D-AC6C-4BCE-995B-310351B33B21}" srcId="{1A5A3F44-1045-4838-93EC-0B429A308969}" destId="{4C1C5CFB-4167-43E2-833C-6BBE102F3E87}" srcOrd="4" destOrd="0" parTransId="{4FA070ED-BE09-4769-81D4-324EDF614942}" sibTransId="{07BBE146-F383-4FFE-92F4-BC0FCFD7EAD1}"/>
    <dgm:cxn modelId="{365FB02B-596F-40C8-AE2B-1DC4F221ECEA}" type="presOf" srcId="{A77FFB74-BE3F-4909-BD8D-27A53D709916}" destId="{D5A5AB82-3006-451E-892B-4DC26650AE34}" srcOrd="0" destOrd="0" presId="urn:microsoft.com/office/officeart/2005/8/layout/radial6"/>
    <dgm:cxn modelId="{61D6FF64-FA0B-4344-B753-FB6422A55986}" type="presOf" srcId="{1A5A3F44-1045-4838-93EC-0B429A308969}" destId="{A61C5E62-D1BD-43D5-9104-D59FE31E246B}" srcOrd="0" destOrd="0" presId="urn:microsoft.com/office/officeart/2005/8/layout/radial6"/>
    <dgm:cxn modelId="{4090D244-9303-49BC-822A-C64168B5CCB7}" type="presOf" srcId="{064A2CD9-C0B4-4BEF-ACE5-856E50985324}" destId="{2A6C5405-CBA2-4CFF-B46A-1D0AD9283263}" srcOrd="0" destOrd="0" presId="urn:microsoft.com/office/officeart/2005/8/layout/radial6"/>
    <dgm:cxn modelId="{0B55882A-4385-4E9A-B314-8F4F848CC808}" srcId="{788B42C9-93D6-47BF-B633-C8457260017F}" destId="{E56D910B-46DF-4AED-98FC-E4F3DEAF8719}" srcOrd="1" destOrd="0" parTransId="{28F728F7-B821-4F96-AB00-6EC3CEC54E11}" sibTransId="{E6979C9D-32ED-405C-AC4A-07D5678D99FA}"/>
    <dgm:cxn modelId="{A9269FAE-D3CC-433E-9529-4CA1D271D562}" type="presOf" srcId="{61874D1B-39A3-44F8-8260-8AC9DF6A0A56}" destId="{FCDCE43E-2008-4CA5-BB86-0E2DDA1EC10D}" srcOrd="0" destOrd="0" presId="urn:microsoft.com/office/officeart/2005/8/layout/radial6"/>
    <dgm:cxn modelId="{B1539AE5-A7E3-4AD6-876F-E86802BD1D5D}" type="presOf" srcId="{91D9E401-013C-42B8-BEE3-7A6D75EE28E0}" destId="{44F36D7D-4E85-4863-8063-5E8D9EDE71C9}" srcOrd="0" destOrd="0" presId="urn:microsoft.com/office/officeart/2005/8/layout/radial6"/>
    <dgm:cxn modelId="{276E3AC3-843D-43D6-B7B7-AC4CBAEF30C0}" type="presOf" srcId="{61FAB9E7-7B89-4CDD-A4A8-A8DF7C9608F8}" destId="{33868417-200D-4187-A78B-395A890C68F9}" srcOrd="0" destOrd="0" presId="urn:microsoft.com/office/officeart/2005/8/layout/radial6"/>
    <dgm:cxn modelId="{29EA4DB1-3A22-4A82-BAF4-96B347039983}" type="presOf" srcId="{875DD79D-2CF8-4ED5-A0F6-3617C50A3EB3}" destId="{03DFD494-3F55-4190-AC1C-6C5BC7EFD01A}" srcOrd="0" destOrd="0" presId="urn:microsoft.com/office/officeart/2005/8/layout/radial6"/>
    <dgm:cxn modelId="{743B18AD-15B5-42EB-8095-65EB06AD2F3C}" srcId="{1A5A3F44-1045-4838-93EC-0B429A308969}" destId="{B5026CDC-2171-4762-97E1-23AD3BC4786A}" srcOrd="1" destOrd="0" parTransId="{2AFBEBE9-A1C5-46FC-BB3D-60656A49B702}" sibTransId="{91D9E401-013C-42B8-BEE3-7A6D75EE28E0}"/>
    <dgm:cxn modelId="{A08122A9-8854-4C0A-AC01-5E3916EDE4C5}" srcId="{788B42C9-93D6-47BF-B633-C8457260017F}" destId="{1A5A3F44-1045-4838-93EC-0B429A308969}" srcOrd="0" destOrd="0" parTransId="{4E887F71-0BC5-433D-B9D7-1CF15080DE6F}" sibTransId="{21DF41E6-B27A-49E5-8045-0577FEF652EE}"/>
    <dgm:cxn modelId="{615DFCCA-8BA7-411D-9609-3998B4569C64}" type="presOf" srcId="{788B42C9-93D6-47BF-B633-C8457260017F}" destId="{6547A3FE-877C-412C-98C6-85806C0C29C5}" srcOrd="0" destOrd="0" presId="urn:microsoft.com/office/officeart/2005/8/layout/radial6"/>
    <dgm:cxn modelId="{E5BFB409-0298-4877-928F-FE61894379A2}" srcId="{1A5A3F44-1045-4838-93EC-0B429A308969}" destId="{AE7B87CF-0513-4FB0-8CB4-8190ED60EAF1}" srcOrd="5" destOrd="0" parTransId="{C500445D-6132-44C1-B792-EF108BE676C1}" sibTransId="{A77FFB74-BE3F-4909-BD8D-27A53D709916}"/>
    <dgm:cxn modelId="{BC07D94A-3E40-4059-8B72-7657C83A2FC5}" type="presParOf" srcId="{6547A3FE-877C-412C-98C6-85806C0C29C5}" destId="{A61C5E62-D1BD-43D5-9104-D59FE31E246B}" srcOrd="0" destOrd="0" presId="urn:microsoft.com/office/officeart/2005/8/layout/radial6"/>
    <dgm:cxn modelId="{AEF7BE3B-7338-4A1A-AADD-8E36C6811773}" type="presParOf" srcId="{6547A3FE-877C-412C-98C6-85806C0C29C5}" destId="{FCDCE43E-2008-4CA5-BB86-0E2DDA1EC10D}" srcOrd="1" destOrd="0" presId="urn:microsoft.com/office/officeart/2005/8/layout/radial6"/>
    <dgm:cxn modelId="{0AD9077F-5546-4E93-9AFE-33BAF4669128}" type="presParOf" srcId="{6547A3FE-877C-412C-98C6-85806C0C29C5}" destId="{2E153D25-70D1-4E28-871B-E62873E7DCAC}" srcOrd="2" destOrd="0" presId="urn:microsoft.com/office/officeart/2005/8/layout/radial6"/>
    <dgm:cxn modelId="{1586138B-3B55-4F45-8683-025F404E750B}" type="presParOf" srcId="{6547A3FE-877C-412C-98C6-85806C0C29C5}" destId="{B39B9ADF-585F-445B-A961-C1104FB5FC92}" srcOrd="3" destOrd="0" presId="urn:microsoft.com/office/officeart/2005/8/layout/radial6"/>
    <dgm:cxn modelId="{ABACD9BF-BC2A-4D90-98DF-42B6B4249790}" type="presParOf" srcId="{6547A3FE-877C-412C-98C6-85806C0C29C5}" destId="{28B1E7CB-A8D4-418C-9867-15BCDDEBAF8C}" srcOrd="4" destOrd="0" presId="urn:microsoft.com/office/officeart/2005/8/layout/radial6"/>
    <dgm:cxn modelId="{E574D7EB-E8E4-4796-917B-088779A0856C}" type="presParOf" srcId="{6547A3FE-877C-412C-98C6-85806C0C29C5}" destId="{B799D56A-EFB0-47CB-BA9C-47960C818578}" srcOrd="5" destOrd="0" presId="urn:microsoft.com/office/officeart/2005/8/layout/radial6"/>
    <dgm:cxn modelId="{E8F3BDC9-D3D2-4F78-8A4A-8B2D264A2CE4}" type="presParOf" srcId="{6547A3FE-877C-412C-98C6-85806C0C29C5}" destId="{44F36D7D-4E85-4863-8063-5E8D9EDE71C9}" srcOrd="6" destOrd="0" presId="urn:microsoft.com/office/officeart/2005/8/layout/radial6"/>
    <dgm:cxn modelId="{2D800C6B-F4A8-46F2-AFD2-E2D6DF662D27}" type="presParOf" srcId="{6547A3FE-877C-412C-98C6-85806C0C29C5}" destId="{2A6C5405-CBA2-4CFF-B46A-1D0AD9283263}" srcOrd="7" destOrd="0" presId="urn:microsoft.com/office/officeart/2005/8/layout/radial6"/>
    <dgm:cxn modelId="{0914DF70-5C1C-4549-A544-76A478A10C75}" type="presParOf" srcId="{6547A3FE-877C-412C-98C6-85806C0C29C5}" destId="{C2EED3C7-CAB9-43ED-A7C6-04A143BBB986}" srcOrd="8" destOrd="0" presId="urn:microsoft.com/office/officeart/2005/8/layout/radial6"/>
    <dgm:cxn modelId="{B335F1AA-7C4E-4B03-A1DF-5670479D8672}" type="presParOf" srcId="{6547A3FE-877C-412C-98C6-85806C0C29C5}" destId="{03DFD494-3F55-4190-AC1C-6C5BC7EFD01A}" srcOrd="9" destOrd="0" presId="urn:microsoft.com/office/officeart/2005/8/layout/radial6"/>
    <dgm:cxn modelId="{7D8E42AF-E5CB-4B34-A179-6DCF091AC3D7}" type="presParOf" srcId="{6547A3FE-877C-412C-98C6-85806C0C29C5}" destId="{33868417-200D-4187-A78B-395A890C68F9}" srcOrd="10" destOrd="0" presId="urn:microsoft.com/office/officeart/2005/8/layout/radial6"/>
    <dgm:cxn modelId="{7AE7BFE5-454E-4C6C-80DB-DC44CACF49AF}" type="presParOf" srcId="{6547A3FE-877C-412C-98C6-85806C0C29C5}" destId="{A429690F-F1C7-46EA-AEE9-0269F86E852D}" srcOrd="11" destOrd="0" presId="urn:microsoft.com/office/officeart/2005/8/layout/radial6"/>
    <dgm:cxn modelId="{5450A821-801A-4B8A-AF20-B367EA7A4475}" type="presParOf" srcId="{6547A3FE-877C-412C-98C6-85806C0C29C5}" destId="{2EC65CC5-A93A-46F2-AA68-86ACA52455EB}" srcOrd="12" destOrd="0" presId="urn:microsoft.com/office/officeart/2005/8/layout/radial6"/>
    <dgm:cxn modelId="{0BD876A3-623D-4D46-A291-308AD5D81FFD}" type="presParOf" srcId="{6547A3FE-877C-412C-98C6-85806C0C29C5}" destId="{1B608BE8-30BE-4FA3-9D83-6D4FAF479629}" srcOrd="13" destOrd="0" presId="urn:microsoft.com/office/officeart/2005/8/layout/radial6"/>
    <dgm:cxn modelId="{C3E8E9B6-8EB2-4CD1-8ECD-6EA1EF733AA6}" type="presParOf" srcId="{6547A3FE-877C-412C-98C6-85806C0C29C5}" destId="{C01C8A18-38D1-4C2C-8BE3-95ABAFFF8917}" srcOrd="14" destOrd="0" presId="urn:microsoft.com/office/officeart/2005/8/layout/radial6"/>
    <dgm:cxn modelId="{AF7E0B52-F1A9-4411-BB2E-894E9E3C9AEC}" type="presParOf" srcId="{6547A3FE-877C-412C-98C6-85806C0C29C5}" destId="{301F2159-500D-4A63-9C87-1D1F7744CEE1}" srcOrd="15" destOrd="0" presId="urn:microsoft.com/office/officeart/2005/8/layout/radial6"/>
    <dgm:cxn modelId="{0BF09083-4B46-4851-A5BB-BC885452C745}" type="presParOf" srcId="{6547A3FE-877C-412C-98C6-85806C0C29C5}" destId="{DD74CCB2-DCAB-45D2-A8F3-8956418B1DB0}" srcOrd="16" destOrd="0" presId="urn:microsoft.com/office/officeart/2005/8/layout/radial6"/>
    <dgm:cxn modelId="{5A07F2EC-95CE-4E89-987B-AF426A338A66}" type="presParOf" srcId="{6547A3FE-877C-412C-98C6-85806C0C29C5}" destId="{23E98E75-FC26-465D-9DBD-2D5CD00BF0C2}" srcOrd="17" destOrd="0" presId="urn:microsoft.com/office/officeart/2005/8/layout/radial6"/>
    <dgm:cxn modelId="{388CD6A7-AB3E-4999-8B2D-ECF79959B7F7}" type="presParOf" srcId="{6547A3FE-877C-412C-98C6-85806C0C29C5}" destId="{D5A5AB82-3006-451E-892B-4DC26650AE34}" srcOrd="18"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788B42C9-93D6-47BF-B633-C8457260017F}" type="doc">
      <dgm:prSet loTypeId="urn:microsoft.com/office/officeart/2005/8/layout/radial6" loCatId="cycle" qsTypeId="urn:microsoft.com/office/officeart/2005/8/quickstyle/3d2#11" qsCatId="3D" csTypeId="urn:microsoft.com/office/officeart/2005/8/colors/colorful4" csCatId="colorful" phldr="1"/>
      <dgm:spPr/>
      <dgm:t>
        <a:bodyPr/>
        <a:lstStyle/>
        <a:p>
          <a:endParaRPr lang="en-US"/>
        </a:p>
      </dgm:t>
    </dgm:pt>
    <dgm:pt modelId="{1A5A3F44-1045-4838-93EC-0B429A308969}">
      <dgm:prSet phldrT="[Text]" custT="1"/>
      <dgm:spPr/>
      <dgm:t>
        <a:bodyPr/>
        <a:lstStyle/>
        <a:p>
          <a:r>
            <a:rPr lang="en-US" sz="2400" b="1" dirty="0">
              <a:solidFill>
                <a:srgbClr val="002060"/>
              </a:solidFill>
              <a:latin typeface="Times New Roman" panose="02020603050405020304" pitchFamily="18" charset="0"/>
              <a:cs typeface="Times New Roman" panose="02020603050405020304" pitchFamily="18" charset="0"/>
            </a:rPr>
            <a:t>1.3.1.  ĐỊNH HƯỚNG CHUNG</a:t>
          </a:r>
        </a:p>
      </dgm:t>
    </dgm:pt>
    <dgm:pt modelId="{4E887F71-0BC5-433D-B9D7-1CF15080DE6F}" type="parTrans" cxnId="{A08122A9-8854-4C0A-AC01-5E3916EDE4C5}">
      <dgm:prSet/>
      <dgm:spPr/>
      <dgm:t>
        <a:bodyPr/>
        <a:lstStyle/>
        <a:p>
          <a:endParaRPr lang="en-US"/>
        </a:p>
      </dgm:t>
    </dgm:pt>
    <dgm:pt modelId="{21DF41E6-B27A-49E5-8045-0577FEF652EE}" type="sibTrans" cxnId="{A08122A9-8854-4C0A-AC01-5E3916EDE4C5}">
      <dgm:prSet/>
      <dgm:spPr/>
      <dgm:t>
        <a:bodyPr/>
        <a:lstStyle/>
        <a:p>
          <a:endParaRPr lang="en-US"/>
        </a:p>
      </dgm:t>
    </dgm:pt>
    <dgm:pt modelId="{E56D910B-46DF-4AED-98FC-E4F3DEAF8719}">
      <dgm:prSet phldrT="[Text]"/>
      <dgm:spPr/>
      <dgm:t>
        <a:bodyPr/>
        <a:lstStyle/>
        <a:p>
          <a:endParaRPr lang="en-US" dirty="0"/>
        </a:p>
      </dgm:t>
    </dgm:pt>
    <dgm:pt modelId="{28F728F7-B821-4F96-AB00-6EC3CEC54E11}" type="parTrans" cxnId="{0B55882A-4385-4E9A-B314-8F4F848CC808}">
      <dgm:prSet/>
      <dgm:spPr/>
      <dgm:t>
        <a:bodyPr/>
        <a:lstStyle/>
        <a:p>
          <a:endParaRPr lang="en-US"/>
        </a:p>
      </dgm:t>
    </dgm:pt>
    <dgm:pt modelId="{E6979C9D-32ED-405C-AC4A-07D5678D99FA}" type="sibTrans" cxnId="{0B55882A-4385-4E9A-B314-8F4F848CC808}">
      <dgm:prSet/>
      <dgm:spPr/>
      <dgm:t>
        <a:bodyPr/>
        <a:lstStyle/>
        <a:p>
          <a:endParaRPr lang="en-US"/>
        </a:p>
      </dgm:t>
    </dgm:pt>
    <dgm:pt modelId="{B5026CDC-2171-4762-97E1-23AD3BC4786A}">
      <dgm:prSet phldrT="[Text]" custT="1"/>
      <dgm:spPr/>
      <dgm:t>
        <a:bodyPr/>
        <a:lstStyle/>
        <a:p>
          <a:r>
            <a:rPr lang="en-US" sz="2000" b="1" dirty="0" err="1">
              <a:solidFill>
                <a:srgbClr val="002060"/>
              </a:solidFill>
              <a:latin typeface="Times New Roman" panose="02020603050405020304" pitchFamily="18" charset="0"/>
              <a:cs typeface="Times New Roman" panose="02020603050405020304" pitchFamily="18" charset="0"/>
            </a:rPr>
            <a:t>Phục</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vụ</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trực</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tiếp</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cho</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việc</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phát</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triển</a:t>
          </a:r>
          <a:r>
            <a:rPr lang="en-US" sz="2000" b="1" dirty="0">
              <a:solidFill>
                <a:srgbClr val="002060"/>
              </a:solidFill>
              <a:latin typeface="Times New Roman" panose="02020603050405020304" pitchFamily="18" charset="0"/>
              <a:cs typeface="Times New Roman" panose="02020603050405020304" pitchFamily="18" charset="0"/>
            </a:rPr>
            <a:t> NL &amp; PC</a:t>
          </a:r>
        </a:p>
      </dgm:t>
    </dgm:pt>
    <dgm:pt modelId="{2AFBEBE9-A1C5-46FC-BB3D-60656A49B702}" type="parTrans" cxnId="{743B18AD-15B5-42EB-8095-65EB06AD2F3C}">
      <dgm:prSet/>
      <dgm:spPr/>
      <dgm:t>
        <a:bodyPr/>
        <a:lstStyle/>
        <a:p>
          <a:endParaRPr lang="en-US"/>
        </a:p>
      </dgm:t>
    </dgm:pt>
    <dgm:pt modelId="{91D9E401-013C-42B8-BEE3-7A6D75EE28E0}" type="sibTrans" cxnId="{743B18AD-15B5-42EB-8095-65EB06AD2F3C}">
      <dgm:prSet/>
      <dgm:spPr/>
      <dgm:t>
        <a:bodyPr/>
        <a:lstStyle/>
        <a:p>
          <a:endParaRPr lang="en-US"/>
        </a:p>
      </dgm:t>
    </dgm:pt>
    <dgm:pt modelId="{064A2CD9-C0B4-4BEF-ACE5-856E50985324}">
      <dgm:prSet phldrT="[Text]" custT="1"/>
      <dgm:spPr/>
      <dgm:t>
        <a:bodyPr/>
        <a:lstStyle/>
        <a:p>
          <a:r>
            <a:rPr lang="en-US" sz="2000" b="1" dirty="0" err="1">
              <a:solidFill>
                <a:srgbClr val="002060"/>
              </a:solidFill>
              <a:latin typeface="Times New Roman" panose="02020603050405020304" pitchFamily="18" charset="0"/>
              <a:cs typeface="Times New Roman" panose="02020603050405020304" pitchFamily="18" charset="0"/>
            </a:rPr>
            <a:t>Phù</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hợp</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kinh</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nghiệm</a:t>
          </a:r>
          <a:r>
            <a:rPr lang="en-US" sz="2000" b="1" dirty="0">
              <a:solidFill>
                <a:srgbClr val="002060"/>
              </a:solidFill>
              <a:latin typeface="Times New Roman" panose="02020603050405020304" pitchFamily="18" charset="0"/>
              <a:cs typeface="Times New Roman" panose="02020603050405020304" pitchFamily="18" charset="0"/>
            </a:rPr>
            <a:t>, NL </a:t>
          </a:r>
          <a:r>
            <a:rPr lang="en-US" sz="2000" b="1" dirty="0" err="1">
              <a:solidFill>
                <a:srgbClr val="002060"/>
              </a:solidFill>
              <a:latin typeface="Times New Roman" panose="02020603050405020304" pitchFamily="18" charset="0"/>
              <a:cs typeface="Times New Roman" panose="02020603050405020304" pitchFamily="18" charset="0"/>
            </a:rPr>
            <a:t>nhận</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thức</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đặc</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điểm</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tâm</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sinh</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lí</a:t>
          </a:r>
          <a:r>
            <a:rPr lang="en-US" sz="2000" b="1" dirty="0">
              <a:solidFill>
                <a:srgbClr val="002060"/>
              </a:solidFill>
              <a:latin typeface="Times New Roman" panose="02020603050405020304" pitchFamily="18" charset="0"/>
              <a:cs typeface="Times New Roman" panose="02020603050405020304" pitchFamily="18" charset="0"/>
            </a:rPr>
            <a:t> HS</a:t>
          </a:r>
        </a:p>
      </dgm:t>
    </dgm:pt>
    <dgm:pt modelId="{7FA318C3-3FB6-480C-BA25-27FC8E36F093}" type="parTrans" cxnId="{E41D0475-A174-4375-B620-E4BD8B5ED703}">
      <dgm:prSet/>
      <dgm:spPr/>
      <dgm:t>
        <a:bodyPr/>
        <a:lstStyle/>
        <a:p>
          <a:endParaRPr lang="en-US"/>
        </a:p>
      </dgm:t>
    </dgm:pt>
    <dgm:pt modelId="{875DD79D-2CF8-4ED5-A0F6-3617C50A3EB3}" type="sibTrans" cxnId="{E41D0475-A174-4375-B620-E4BD8B5ED703}">
      <dgm:prSet/>
      <dgm:spPr/>
      <dgm:t>
        <a:bodyPr/>
        <a:lstStyle/>
        <a:p>
          <a:endParaRPr lang="en-US"/>
        </a:p>
      </dgm:t>
    </dgm:pt>
    <dgm:pt modelId="{61FAB9E7-7B89-4CDD-A4A8-A8DF7C9608F8}">
      <dgm:prSet phldrT="[Text]" custT="1"/>
      <dgm:spPr/>
      <dgm:t>
        <a:bodyPr/>
        <a:lstStyle/>
        <a:p>
          <a:r>
            <a:rPr lang="en-US" sz="2000" b="1" dirty="0" err="1">
              <a:solidFill>
                <a:srgbClr val="002060"/>
              </a:solidFill>
              <a:latin typeface="Times New Roman" panose="02020603050405020304" pitchFamily="18" charset="0"/>
              <a:cs typeface="Times New Roman" panose="02020603050405020304" pitchFamily="18" charset="0"/>
            </a:rPr>
            <a:t>Đặc</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sắc</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về</a:t>
          </a:r>
          <a:r>
            <a:rPr lang="en-US" sz="2000" b="1" dirty="0">
              <a:solidFill>
                <a:srgbClr val="002060"/>
              </a:solidFill>
              <a:latin typeface="Times New Roman" panose="02020603050405020304" pitchFamily="18" charset="0"/>
              <a:cs typeface="Times New Roman" panose="02020603050405020304" pitchFamily="18" charset="0"/>
            </a:rPr>
            <a:t> ND, NT; </a:t>
          </a:r>
          <a:r>
            <a:rPr lang="en-US" sz="2000" b="1" dirty="0" err="1">
              <a:solidFill>
                <a:srgbClr val="002060"/>
              </a:solidFill>
              <a:latin typeface="Times New Roman" panose="02020603050405020304" pitchFamily="18" charset="0"/>
              <a:cs typeface="Times New Roman" panose="02020603050405020304" pitchFamily="18" charset="0"/>
            </a:rPr>
            <a:t>tiêu</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biểu</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về</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kiểu</a:t>
          </a:r>
          <a:r>
            <a:rPr lang="en-US" sz="2000" b="1" dirty="0">
              <a:solidFill>
                <a:srgbClr val="002060"/>
              </a:solidFill>
              <a:latin typeface="Times New Roman" panose="02020603050405020304" pitchFamily="18" charset="0"/>
              <a:cs typeface="Times New Roman" panose="02020603050405020304" pitchFamily="18" charset="0"/>
            </a:rPr>
            <a:t> VB </a:t>
          </a:r>
          <a:r>
            <a:rPr lang="en-US" sz="2000" b="1" dirty="0" err="1">
              <a:solidFill>
                <a:srgbClr val="002060"/>
              </a:solidFill>
              <a:latin typeface="Times New Roman" panose="02020603050405020304" pitchFamily="18" charset="0"/>
              <a:cs typeface="Times New Roman" panose="02020603050405020304" pitchFamily="18" charset="0"/>
            </a:rPr>
            <a:t>và</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thể</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loại</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chuẩn</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mực</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và</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sáng</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tạo</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về</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ngôn</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ngữ</a:t>
          </a:r>
          <a:endParaRPr lang="en-US" sz="2000" b="1" dirty="0">
            <a:solidFill>
              <a:srgbClr val="002060"/>
            </a:solidFill>
            <a:latin typeface="Times New Roman" panose="02020603050405020304" pitchFamily="18" charset="0"/>
            <a:cs typeface="Times New Roman" panose="02020603050405020304" pitchFamily="18" charset="0"/>
          </a:endParaRPr>
        </a:p>
      </dgm:t>
    </dgm:pt>
    <dgm:pt modelId="{775D52F4-D4B2-4462-BFA6-A3EAC53BB2F2}" type="parTrans" cxnId="{E2497F51-C930-4012-AC6A-DC56EA565C5D}">
      <dgm:prSet/>
      <dgm:spPr/>
      <dgm:t>
        <a:bodyPr/>
        <a:lstStyle/>
        <a:p>
          <a:endParaRPr lang="en-US"/>
        </a:p>
      </dgm:t>
    </dgm:pt>
    <dgm:pt modelId="{066F6F87-B963-443B-AD7E-0DD165484EDF}" type="sibTrans" cxnId="{E2497F51-C930-4012-AC6A-DC56EA565C5D}">
      <dgm:prSet/>
      <dgm:spPr/>
      <dgm:t>
        <a:bodyPr/>
        <a:lstStyle/>
        <a:p>
          <a:endParaRPr lang="en-US"/>
        </a:p>
      </dgm:t>
    </dgm:pt>
    <dgm:pt modelId="{4C1C5CFB-4167-43E2-833C-6BBE102F3E87}">
      <dgm:prSet phldrT="[Text]" custT="1"/>
      <dgm:spPr/>
      <dgm:t>
        <a:bodyPr/>
        <a:lstStyle/>
        <a:p>
          <a:r>
            <a:rPr lang="en-US" sz="2000" b="1" dirty="0" err="1">
              <a:solidFill>
                <a:srgbClr val="002060"/>
              </a:solidFill>
              <a:latin typeface="Times New Roman" panose="02020603050405020304" pitchFamily="18" charset="0"/>
              <a:cs typeface="Times New Roman" panose="02020603050405020304" pitchFamily="18" charset="0"/>
            </a:rPr>
            <a:t>Phản</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ánh</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thành</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tựu</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tinh</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thần</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yêu</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nước</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nhân</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văn</a:t>
          </a:r>
          <a:r>
            <a:rPr lang="en-US" sz="2000" b="1" dirty="0">
              <a:solidFill>
                <a:srgbClr val="002060"/>
              </a:solidFill>
              <a:latin typeface="Times New Roman" panose="02020603050405020304" pitchFamily="18" charset="0"/>
              <a:cs typeface="Times New Roman" panose="02020603050405020304" pitchFamily="18" charset="0"/>
            </a:rPr>
            <a:t>,…</a:t>
          </a:r>
        </a:p>
      </dgm:t>
    </dgm:pt>
    <dgm:pt modelId="{4FA070ED-BE09-4769-81D4-324EDF614942}" type="parTrans" cxnId="{3572635D-AC6C-4BCE-995B-310351B33B21}">
      <dgm:prSet/>
      <dgm:spPr/>
      <dgm:t>
        <a:bodyPr/>
        <a:lstStyle/>
        <a:p>
          <a:endParaRPr lang="en-US"/>
        </a:p>
      </dgm:t>
    </dgm:pt>
    <dgm:pt modelId="{07BBE146-F383-4FFE-92F4-BC0FCFD7EAD1}" type="sibTrans" cxnId="{3572635D-AC6C-4BCE-995B-310351B33B21}">
      <dgm:prSet/>
      <dgm:spPr/>
      <dgm:t>
        <a:bodyPr/>
        <a:lstStyle/>
        <a:p>
          <a:endParaRPr lang="en-US"/>
        </a:p>
      </dgm:t>
    </dgm:pt>
    <dgm:pt modelId="{6547A3FE-877C-412C-98C6-85806C0C29C5}" type="pres">
      <dgm:prSet presAssocID="{788B42C9-93D6-47BF-B633-C8457260017F}" presName="Name0" presStyleCnt="0">
        <dgm:presLayoutVars>
          <dgm:chMax val="1"/>
          <dgm:dir/>
          <dgm:animLvl val="ctr"/>
          <dgm:resizeHandles val="exact"/>
        </dgm:presLayoutVars>
      </dgm:prSet>
      <dgm:spPr/>
      <dgm:t>
        <a:bodyPr/>
        <a:lstStyle/>
        <a:p>
          <a:endParaRPr lang="en-US"/>
        </a:p>
      </dgm:t>
    </dgm:pt>
    <dgm:pt modelId="{A61C5E62-D1BD-43D5-9104-D59FE31E246B}" type="pres">
      <dgm:prSet presAssocID="{1A5A3F44-1045-4838-93EC-0B429A308969}" presName="centerShape" presStyleLbl="node0" presStyleIdx="0" presStyleCnt="1"/>
      <dgm:spPr/>
      <dgm:t>
        <a:bodyPr/>
        <a:lstStyle/>
        <a:p>
          <a:endParaRPr lang="en-US"/>
        </a:p>
      </dgm:t>
    </dgm:pt>
    <dgm:pt modelId="{28B1E7CB-A8D4-418C-9867-15BCDDEBAF8C}" type="pres">
      <dgm:prSet presAssocID="{B5026CDC-2171-4762-97E1-23AD3BC4786A}" presName="node" presStyleLbl="node1" presStyleIdx="0" presStyleCnt="4" custScaleX="131591">
        <dgm:presLayoutVars>
          <dgm:bulletEnabled val="1"/>
        </dgm:presLayoutVars>
      </dgm:prSet>
      <dgm:spPr/>
      <dgm:t>
        <a:bodyPr/>
        <a:lstStyle/>
        <a:p>
          <a:endParaRPr lang="en-US"/>
        </a:p>
      </dgm:t>
    </dgm:pt>
    <dgm:pt modelId="{B799D56A-EFB0-47CB-BA9C-47960C818578}" type="pres">
      <dgm:prSet presAssocID="{B5026CDC-2171-4762-97E1-23AD3BC4786A}" presName="dummy" presStyleCnt="0"/>
      <dgm:spPr/>
    </dgm:pt>
    <dgm:pt modelId="{44F36D7D-4E85-4863-8063-5E8D9EDE71C9}" type="pres">
      <dgm:prSet presAssocID="{91D9E401-013C-42B8-BEE3-7A6D75EE28E0}" presName="sibTrans" presStyleLbl="sibTrans2D1" presStyleIdx="0" presStyleCnt="4"/>
      <dgm:spPr/>
      <dgm:t>
        <a:bodyPr/>
        <a:lstStyle/>
        <a:p>
          <a:endParaRPr lang="en-US"/>
        </a:p>
      </dgm:t>
    </dgm:pt>
    <dgm:pt modelId="{2A6C5405-CBA2-4CFF-B46A-1D0AD9283263}" type="pres">
      <dgm:prSet presAssocID="{064A2CD9-C0B4-4BEF-ACE5-856E50985324}" presName="node" presStyleLbl="node1" presStyleIdx="1" presStyleCnt="4" custScaleX="140806">
        <dgm:presLayoutVars>
          <dgm:bulletEnabled val="1"/>
        </dgm:presLayoutVars>
      </dgm:prSet>
      <dgm:spPr/>
      <dgm:t>
        <a:bodyPr/>
        <a:lstStyle/>
        <a:p>
          <a:endParaRPr lang="en-US"/>
        </a:p>
      </dgm:t>
    </dgm:pt>
    <dgm:pt modelId="{C2EED3C7-CAB9-43ED-A7C6-04A143BBB986}" type="pres">
      <dgm:prSet presAssocID="{064A2CD9-C0B4-4BEF-ACE5-856E50985324}" presName="dummy" presStyleCnt="0"/>
      <dgm:spPr/>
    </dgm:pt>
    <dgm:pt modelId="{03DFD494-3F55-4190-AC1C-6C5BC7EFD01A}" type="pres">
      <dgm:prSet presAssocID="{875DD79D-2CF8-4ED5-A0F6-3617C50A3EB3}" presName="sibTrans" presStyleLbl="sibTrans2D1" presStyleIdx="1" presStyleCnt="4"/>
      <dgm:spPr/>
      <dgm:t>
        <a:bodyPr/>
        <a:lstStyle/>
        <a:p>
          <a:endParaRPr lang="en-US"/>
        </a:p>
      </dgm:t>
    </dgm:pt>
    <dgm:pt modelId="{33868417-200D-4187-A78B-395A890C68F9}" type="pres">
      <dgm:prSet presAssocID="{61FAB9E7-7B89-4CDD-A4A8-A8DF7C9608F8}" presName="node" presStyleLbl="node1" presStyleIdx="2" presStyleCnt="4" custScaleX="221649">
        <dgm:presLayoutVars>
          <dgm:bulletEnabled val="1"/>
        </dgm:presLayoutVars>
      </dgm:prSet>
      <dgm:spPr/>
      <dgm:t>
        <a:bodyPr/>
        <a:lstStyle/>
        <a:p>
          <a:endParaRPr lang="en-US"/>
        </a:p>
      </dgm:t>
    </dgm:pt>
    <dgm:pt modelId="{A429690F-F1C7-46EA-AEE9-0269F86E852D}" type="pres">
      <dgm:prSet presAssocID="{61FAB9E7-7B89-4CDD-A4A8-A8DF7C9608F8}" presName="dummy" presStyleCnt="0"/>
      <dgm:spPr/>
    </dgm:pt>
    <dgm:pt modelId="{2EC65CC5-A93A-46F2-AA68-86ACA52455EB}" type="pres">
      <dgm:prSet presAssocID="{066F6F87-B963-443B-AD7E-0DD165484EDF}" presName="sibTrans" presStyleLbl="sibTrans2D1" presStyleIdx="2" presStyleCnt="4"/>
      <dgm:spPr/>
      <dgm:t>
        <a:bodyPr/>
        <a:lstStyle/>
        <a:p>
          <a:endParaRPr lang="en-US"/>
        </a:p>
      </dgm:t>
    </dgm:pt>
    <dgm:pt modelId="{1B608BE8-30BE-4FA3-9D83-6D4FAF479629}" type="pres">
      <dgm:prSet presAssocID="{4C1C5CFB-4167-43E2-833C-6BBE102F3E87}" presName="node" presStyleLbl="node1" presStyleIdx="3" presStyleCnt="4" custScaleX="130878">
        <dgm:presLayoutVars>
          <dgm:bulletEnabled val="1"/>
        </dgm:presLayoutVars>
      </dgm:prSet>
      <dgm:spPr/>
      <dgm:t>
        <a:bodyPr/>
        <a:lstStyle/>
        <a:p>
          <a:endParaRPr lang="en-US"/>
        </a:p>
      </dgm:t>
    </dgm:pt>
    <dgm:pt modelId="{C01C8A18-38D1-4C2C-8BE3-95ABAFFF8917}" type="pres">
      <dgm:prSet presAssocID="{4C1C5CFB-4167-43E2-833C-6BBE102F3E87}" presName="dummy" presStyleCnt="0"/>
      <dgm:spPr/>
    </dgm:pt>
    <dgm:pt modelId="{301F2159-500D-4A63-9C87-1D1F7744CEE1}" type="pres">
      <dgm:prSet presAssocID="{07BBE146-F383-4FFE-92F4-BC0FCFD7EAD1}" presName="sibTrans" presStyleLbl="sibTrans2D1" presStyleIdx="3" presStyleCnt="4"/>
      <dgm:spPr/>
      <dgm:t>
        <a:bodyPr/>
        <a:lstStyle/>
        <a:p>
          <a:endParaRPr lang="en-US"/>
        </a:p>
      </dgm:t>
    </dgm:pt>
  </dgm:ptLst>
  <dgm:cxnLst>
    <dgm:cxn modelId="{A08122A9-8854-4C0A-AC01-5E3916EDE4C5}" srcId="{788B42C9-93D6-47BF-B633-C8457260017F}" destId="{1A5A3F44-1045-4838-93EC-0B429A308969}" srcOrd="0" destOrd="0" parTransId="{4E887F71-0BC5-433D-B9D7-1CF15080DE6F}" sibTransId="{21DF41E6-B27A-49E5-8045-0577FEF652EE}"/>
    <dgm:cxn modelId="{61D6FF64-FA0B-4344-B753-FB6422A55986}" type="presOf" srcId="{1A5A3F44-1045-4838-93EC-0B429A308969}" destId="{A61C5E62-D1BD-43D5-9104-D59FE31E246B}" srcOrd="0" destOrd="0" presId="urn:microsoft.com/office/officeart/2005/8/layout/radial6"/>
    <dgm:cxn modelId="{B1539AE5-A7E3-4AD6-876F-E86802BD1D5D}" type="presOf" srcId="{91D9E401-013C-42B8-BEE3-7A6D75EE28E0}" destId="{44F36D7D-4E85-4863-8063-5E8D9EDE71C9}" srcOrd="0" destOrd="0" presId="urn:microsoft.com/office/officeart/2005/8/layout/radial6"/>
    <dgm:cxn modelId="{6272A252-E140-4A3E-8965-22EEAF427892}" type="presOf" srcId="{4C1C5CFB-4167-43E2-833C-6BBE102F3E87}" destId="{1B608BE8-30BE-4FA3-9D83-6D4FAF479629}" srcOrd="0" destOrd="0" presId="urn:microsoft.com/office/officeart/2005/8/layout/radial6"/>
    <dgm:cxn modelId="{29EA4DB1-3A22-4A82-BAF4-96B347039983}" type="presOf" srcId="{875DD79D-2CF8-4ED5-A0F6-3617C50A3EB3}" destId="{03DFD494-3F55-4190-AC1C-6C5BC7EFD01A}" srcOrd="0" destOrd="0" presId="urn:microsoft.com/office/officeart/2005/8/layout/radial6"/>
    <dgm:cxn modelId="{2B04232B-97C4-405E-A76F-CD4F2A100AC4}" type="presOf" srcId="{066F6F87-B963-443B-AD7E-0DD165484EDF}" destId="{2EC65CC5-A93A-46F2-AA68-86ACA52455EB}" srcOrd="0" destOrd="0" presId="urn:microsoft.com/office/officeart/2005/8/layout/radial6"/>
    <dgm:cxn modelId="{A86A9520-E751-46C6-B890-F5965D43373E}" type="presOf" srcId="{B5026CDC-2171-4762-97E1-23AD3BC4786A}" destId="{28B1E7CB-A8D4-418C-9867-15BCDDEBAF8C}" srcOrd="0" destOrd="0" presId="urn:microsoft.com/office/officeart/2005/8/layout/radial6"/>
    <dgm:cxn modelId="{E41D0475-A174-4375-B620-E4BD8B5ED703}" srcId="{1A5A3F44-1045-4838-93EC-0B429A308969}" destId="{064A2CD9-C0B4-4BEF-ACE5-856E50985324}" srcOrd="1" destOrd="0" parTransId="{7FA318C3-3FB6-480C-BA25-27FC8E36F093}" sibTransId="{875DD79D-2CF8-4ED5-A0F6-3617C50A3EB3}"/>
    <dgm:cxn modelId="{0B55882A-4385-4E9A-B314-8F4F848CC808}" srcId="{788B42C9-93D6-47BF-B633-C8457260017F}" destId="{E56D910B-46DF-4AED-98FC-E4F3DEAF8719}" srcOrd="1" destOrd="0" parTransId="{28F728F7-B821-4F96-AB00-6EC3CEC54E11}" sibTransId="{E6979C9D-32ED-405C-AC4A-07D5678D99FA}"/>
    <dgm:cxn modelId="{3572635D-AC6C-4BCE-995B-310351B33B21}" srcId="{1A5A3F44-1045-4838-93EC-0B429A308969}" destId="{4C1C5CFB-4167-43E2-833C-6BBE102F3E87}" srcOrd="3" destOrd="0" parTransId="{4FA070ED-BE09-4769-81D4-324EDF614942}" sibTransId="{07BBE146-F383-4FFE-92F4-BC0FCFD7EAD1}"/>
    <dgm:cxn modelId="{4090D244-9303-49BC-822A-C64168B5CCB7}" type="presOf" srcId="{064A2CD9-C0B4-4BEF-ACE5-856E50985324}" destId="{2A6C5405-CBA2-4CFF-B46A-1D0AD9283263}" srcOrd="0" destOrd="0" presId="urn:microsoft.com/office/officeart/2005/8/layout/radial6"/>
    <dgm:cxn modelId="{D454E5BD-AF79-4FF8-AEB9-38EFFF5008A0}" type="presOf" srcId="{07BBE146-F383-4FFE-92F4-BC0FCFD7EAD1}" destId="{301F2159-500D-4A63-9C87-1D1F7744CEE1}" srcOrd="0" destOrd="0" presId="urn:microsoft.com/office/officeart/2005/8/layout/radial6"/>
    <dgm:cxn modelId="{276E3AC3-843D-43D6-B7B7-AC4CBAEF30C0}" type="presOf" srcId="{61FAB9E7-7B89-4CDD-A4A8-A8DF7C9608F8}" destId="{33868417-200D-4187-A78B-395A890C68F9}" srcOrd="0" destOrd="0" presId="urn:microsoft.com/office/officeart/2005/8/layout/radial6"/>
    <dgm:cxn modelId="{615DFCCA-8BA7-411D-9609-3998B4569C64}" type="presOf" srcId="{788B42C9-93D6-47BF-B633-C8457260017F}" destId="{6547A3FE-877C-412C-98C6-85806C0C29C5}" srcOrd="0" destOrd="0" presId="urn:microsoft.com/office/officeart/2005/8/layout/radial6"/>
    <dgm:cxn modelId="{743B18AD-15B5-42EB-8095-65EB06AD2F3C}" srcId="{1A5A3F44-1045-4838-93EC-0B429A308969}" destId="{B5026CDC-2171-4762-97E1-23AD3BC4786A}" srcOrd="0" destOrd="0" parTransId="{2AFBEBE9-A1C5-46FC-BB3D-60656A49B702}" sibTransId="{91D9E401-013C-42B8-BEE3-7A6D75EE28E0}"/>
    <dgm:cxn modelId="{E2497F51-C930-4012-AC6A-DC56EA565C5D}" srcId="{1A5A3F44-1045-4838-93EC-0B429A308969}" destId="{61FAB9E7-7B89-4CDD-A4A8-A8DF7C9608F8}" srcOrd="2" destOrd="0" parTransId="{775D52F4-D4B2-4462-BFA6-A3EAC53BB2F2}" sibTransId="{066F6F87-B963-443B-AD7E-0DD165484EDF}"/>
    <dgm:cxn modelId="{BC07D94A-3E40-4059-8B72-7657C83A2FC5}" type="presParOf" srcId="{6547A3FE-877C-412C-98C6-85806C0C29C5}" destId="{A61C5E62-D1BD-43D5-9104-D59FE31E246B}" srcOrd="0" destOrd="0" presId="urn:microsoft.com/office/officeart/2005/8/layout/radial6"/>
    <dgm:cxn modelId="{ABACD9BF-BC2A-4D90-98DF-42B6B4249790}" type="presParOf" srcId="{6547A3FE-877C-412C-98C6-85806C0C29C5}" destId="{28B1E7CB-A8D4-418C-9867-15BCDDEBAF8C}" srcOrd="1" destOrd="0" presId="urn:microsoft.com/office/officeart/2005/8/layout/radial6"/>
    <dgm:cxn modelId="{E574D7EB-E8E4-4796-917B-088779A0856C}" type="presParOf" srcId="{6547A3FE-877C-412C-98C6-85806C0C29C5}" destId="{B799D56A-EFB0-47CB-BA9C-47960C818578}" srcOrd="2" destOrd="0" presId="urn:microsoft.com/office/officeart/2005/8/layout/radial6"/>
    <dgm:cxn modelId="{E8F3BDC9-D3D2-4F78-8A4A-8B2D264A2CE4}" type="presParOf" srcId="{6547A3FE-877C-412C-98C6-85806C0C29C5}" destId="{44F36D7D-4E85-4863-8063-5E8D9EDE71C9}" srcOrd="3" destOrd="0" presId="urn:microsoft.com/office/officeart/2005/8/layout/radial6"/>
    <dgm:cxn modelId="{2D800C6B-F4A8-46F2-AFD2-E2D6DF662D27}" type="presParOf" srcId="{6547A3FE-877C-412C-98C6-85806C0C29C5}" destId="{2A6C5405-CBA2-4CFF-B46A-1D0AD9283263}" srcOrd="4" destOrd="0" presId="urn:microsoft.com/office/officeart/2005/8/layout/radial6"/>
    <dgm:cxn modelId="{0914DF70-5C1C-4549-A544-76A478A10C75}" type="presParOf" srcId="{6547A3FE-877C-412C-98C6-85806C0C29C5}" destId="{C2EED3C7-CAB9-43ED-A7C6-04A143BBB986}" srcOrd="5" destOrd="0" presId="urn:microsoft.com/office/officeart/2005/8/layout/radial6"/>
    <dgm:cxn modelId="{B335F1AA-7C4E-4B03-A1DF-5670479D8672}" type="presParOf" srcId="{6547A3FE-877C-412C-98C6-85806C0C29C5}" destId="{03DFD494-3F55-4190-AC1C-6C5BC7EFD01A}" srcOrd="6" destOrd="0" presId="urn:microsoft.com/office/officeart/2005/8/layout/radial6"/>
    <dgm:cxn modelId="{7D8E42AF-E5CB-4B34-A179-6DCF091AC3D7}" type="presParOf" srcId="{6547A3FE-877C-412C-98C6-85806C0C29C5}" destId="{33868417-200D-4187-A78B-395A890C68F9}" srcOrd="7" destOrd="0" presId="urn:microsoft.com/office/officeart/2005/8/layout/radial6"/>
    <dgm:cxn modelId="{7AE7BFE5-454E-4C6C-80DB-DC44CACF49AF}" type="presParOf" srcId="{6547A3FE-877C-412C-98C6-85806C0C29C5}" destId="{A429690F-F1C7-46EA-AEE9-0269F86E852D}" srcOrd="8" destOrd="0" presId="urn:microsoft.com/office/officeart/2005/8/layout/radial6"/>
    <dgm:cxn modelId="{5450A821-801A-4B8A-AF20-B367EA7A4475}" type="presParOf" srcId="{6547A3FE-877C-412C-98C6-85806C0C29C5}" destId="{2EC65CC5-A93A-46F2-AA68-86ACA52455EB}" srcOrd="9" destOrd="0" presId="urn:microsoft.com/office/officeart/2005/8/layout/radial6"/>
    <dgm:cxn modelId="{0BD876A3-623D-4D46-A291-308AD5D81FFD}" type="presParOf" srcId="{6547A3FE-877C-412C-98C6-85806C0C29C5}" destId="{1B608BE8-30BE-4FA3-9D83-6D4FAF479629}" srcOrd="10" destOrd="0" presId="urn:microsoft.com/office/officeart/2005/8/layout/radial6"/>
    <dgm:cxn modelId="{C3E8E9B6-8EB2-4CD1-8ECD-6EA1EF733AA6}" type="presParOf" srcId="{6547A3FE-877C-412C-98C6-85806C0C29C5}" destId="{C01C8A18-38D1-4C2C-8BE3-95ABAFFF8917}" srcOrd="11" destOrd="0" presId="urn:microsoft.com/office/officeart/2005/8/layout/radial6"/>
    <dgm:cxn modelId="{AF7E0B52-F1A9-4411-BB2E-894E9E3C9AEC}" type="presParOf" srcId="{6547A3FE-877C-412C-98C6-85806C0C29C5}" destId="{301F2159-500D-4A63-9C87-1D1F7744CEE1}" srcOrd="12"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788B42C9-93D6-47BF-B633-C8457260017F}" type="doc">
      <dgm:prSet loTypeId="urn:microsoft.com/office/officeart/2005/8/layout/radial6" loCatId="cycle" qsTypeId="urn:microsoft.com/office/officeart/2005/8/quickstyle/3d2#12" qsCatId="3D" csTypeId="urn:microsoft.com/office/officeart/2005/8/colors/colorful4" csCatId="colorful" phldr="1"/>
      <dgm:spPr/>
      <dgm:t>
        <a:bodyPr/>
        <a:lstStyle/>
        <a:p>
          <a:endParaRPr lang="en-US"/>
        </a:p>
      </dgm:t>
    </dgm:pt>
    <dgm:pt modelId="{1A5A3F44-1045-4838-93EC-0B429A308969}">
      <dgm:prSet phldrT="[Text]" custT="1"/>
      <dgm:spPr/>
      <dgm:t>
        <a:bodyPr/>
        <a:lstStyle/>
        <a:p>
          <a:r>
            <a:rPr lang="en-US" sz="2400" b="1" dirty="0">
              <a:solidFill>
                <a:srgbClr val="002060"/>
              </a:solidFill>
              <a:latin typeface="Times New Roman" panose="02020603050405020304" pitchFamily="18" charset="0"/>
              <a:cs typeface="Times New Roman" panose="02020603050405020304" pitchFamily="18" charset="0"/>
            </a:rPr>
            <a:t>1.3.2.  QUY ĐỊNH VB BẮT BUỘC VÀ TÙY CHỌN</a:t>
          </a:r>
        </a:p>
      </dgm:t>
    </dgm:pt>
    <dgm:pt modelId="{4E887F71-0BC5-433D-B9D7-1CF15080DE6F}" type="parTrans" cxnId="{A08122A9-8854-4C0A-AC01-5E3916EDE4C5}">
      <dgm:prSet/>
      <dgm:spPr/>
      <dgm:t>
        <a:bodyPr/>
        <a:lstStyle/>
        <a:p>
          <a:endParaRPr lang="en-US"/>
        </a:p>
      </dgm:t>
    </dgm:pt>
    <dgm:pt modelId="{21DF41E6-B27A-49E5-8045-0577FEF652EE}" type="sibTrans" cxnId="{A08122A9-8854-4C0A-AC01-5E3916EDE4C5}">
      <dgm:prSet/>
      <dgm:spPr/>
      <dgm:t>
        <a:bodyPr/>
        <a:lstStyle/>
        <a:p>
          <a:endParaRPr lang="en-US"/>
        </a:p>
      </dgm:t>
    </dgm:pt>
    <dgm:pt modelId="{E56D910B-46DF-4AED-98FC-E4F3DEAF8719}">
      <dgm:prSet phldrT="[Text]"/>
      <dgm:spPr/>
      <dgm:t>
        <a:bodyPr/>
        <a:lstStyle/>
        <a:p>
          <a:endParaRPr lang="en-US" dirty="0"/>
        </a:p>
      </dgm:t>
    </dgm:pt>
    <dgm:pt modelId="{28F728F7-B821-4F96-AB00-6EC3CEC54E11}" type="parTrans" cxnId="{0B55882A-4385-4E9A-B314-8F4F848CC808}">
      <dgm:prSet/>
      <dgm:spPr/>
      <dgm:t>
        <a:bodyPr/>
        <a:lstStyle/>
        <a:p>
          <a:endParaRPr lang="en-US"/>
        </a:p>
      </dgm:t>
    </dgm:pt>
    <dgm:pt modelId="{E6979C9D-32ED-405C-AC4A-07D5678D99FA}" type="sibTrans" cxnId="{0B55882A-4385-4E9A-B314-8F4F848CC808}">
      <dgm:prSet/>
      <dgm:spPr/>
      <dgm:t>
        <a:bodyPr/>
        <a:lstStyle/>
        <a:p>
          <a:endParaRPr lang="en-US"/>
        </a:p>
      </dgm:t>
    </dgm:pt>
    <dgm:pt modelId="{B5026CDC-2171-4762-97E1-23AD3BC4786A}">
      <dgm:prSet phldrT="[Text]" custT="1"/>
      <dgm:spPr/>
      <dgm:t>
        <a:bodyPr/>
        <a:lstStyle/>
        <a:p>
          <a:r>
            <a:rPr lang="en-US" sz="2000" b="1" dirty="0" err="1">
              <a:solidFill>
                <a:srgbClr val="002060"/>
              </a:solidFill>
              <a:latin typeface="Times New Roman" panose="02020603050405020304" pitchFamily="18" charset="0"/>
              <a:cs typeface="Times New Roman" panose="02020603050405020304" pitchFamily="18" charset="0"/>
            </a:rPr>
            <a:t>Định</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hướng</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mở</a:t>
          </a:r>
          <a:endParaRPr lang="en-US" sz="2000" b="1" dirty="0">
            <a:solidFill>
              <a:srgbClr val="002060"/>
            </a:solidFill>
            <a:latin typeface="Times New Roman" panose="02020603050405020304" pitchFamily="18" charset="0"/>
            <a:cs typeface="Times New Roman" panose="02020603050405020304" pitchFamily="18" charset="0"/>
          </a:endParaRPr>
        </a:p>
      </dgm:t>
    </dgm:pt>
    <dgm:pt modelId="{2AFBEBE9-A1C5-46FC-BB3D-60656A49B702}" type="parTrans" cxnId="{743B18AD-15B5-42EB-8095-65EB06AD2F3C}">
      <dgm:prSet/>
      <dgm:spPr/>
      <dgm:t>
        <a:bodyPr/>
        <a:lstStyle/>
        <a:p>
          <a:endParaRPr lang="en-US"/>
        </a:p>
      </dgm:t>
    </dgm:pt>
    <dgm:pt modelId="{91D9E401-013C-42B8-BEE3-7A6D75EE28E0}" type="sibTrans" cxnId="{743B18AD-15B5-42EB-8095-65EB06AD2F3C}">
      <dgm:prSet/>
      <dgm:spPr/>
      <dgm:t>
        <a:bodyPr/>
        <a:lstStyle/>
        <a:p>
          <a:endParaRPr lang="en-US"/>
        </a:p>
      </dgm:t>
    </dgm:pt>
    <dgm:pt modelId="{064A2CD9-C0B4-4BEF-ACE5-856E50985324}">
      <dgm:prSet phldrT="[Text]" custT="1"/>
      <dgm:spPr/>
      <dgm:t>
        <a:bodyPr/>
        <a:lstStyle/>
        <a:p>
          <a:r>
            <a:rPr lang="en-US" sz="2000" b="1" dirty="0">
              <a:solidFill>
                <a:srgbClr val="002060"/>
              </a:solidFill>
              <a:latin typeface="Times New Roman" panose="02020603050405020304" pitchFamily="18" charset="0"/>
              <a:cs typeface="Times New Roman" panose="02020603050405020304" pitchFamily="18" charset="0"/>
            </a:rPr>
            <a:t>VB </a:t>
          </a:r>
          <a:r>
            <a:rPr lang="en-US" sz="2000" b="1" dirty="0" err="1">
              <a:solidFill>
                <a:srgbClr val="002060"/>
              </a:solidFill>
              <a:latin typeface="Times New Roman" panose="02020603050405020304" pitchFamily="18" charset="0"/>
              <a:cs typeface="Times New Roman" panose="02020603050405020304" pitchFamily="18" charset="0"/>
            </a:rPr>
            <a:t>bắt</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buộc</a:t>
          </a:r>
          <a:endParaRPr lang="en-US" sz="2000" b="1" dirty="0">
            <a:solidFill>
              <a:srgbClr val="002060"/>
            </a:solidFill>
            <a:latin typeface="Times New Roman" panose="02020603050405020304" pitchFamily="18" charset="0"/>
            <a:cs typeface="Times New Roman" panose="02020603050405020304" pitchFamily="18" charset="0"/>
          </a:endParaRPr>
        </a:p>
      </dgm:t>
    </dgm:pt>
    <dgm:pt modelId="{7FA318C3-3FB6-480C-BA25-27FC8E36F093}" type="parTrans" cxnId="{E41D0475-A174-4375-B620-E4BD8B5ED703}">
      <dgm:prSet/>
      <dgm:spPr/>
      <dgm:t>
        <a:bodyPr/>
        <a:lstStyle/>
        <a:p>
          <a:endParaRPr lang="en-US"/>
        </a:p>
      </dgm:t>
    </dgm:pt>
    <dgm:pt modelId="{875DD79D-2CF8-4ED5-A0F6-3617C50A3EB3}" type="sibTrans" cxnId="{E41D0475-A174-4375-B620-E4BD8B5ED703}">
      <dgm:prSet/>
      <dgm:spPr/>
      <dgm:t>
        <a:bodyPr/>
        <a:lstStyle/>
        <a:p>
          <a:endParaRPr lang="en-US"/>
        </a:p>
      </dgm:t>
    </dgm:pt>
    <dgm:pt modelId="{61FAB9E7-7B89-4CDD-A4A8-A8DF7C9608F8}">
      <dgm:prSet phldrT="[Text]" custT="1"/>
      <dgm:spPr/>
      <dgm:t>
        <a:bodyPr/>
        <a:lstStyle/>
        <a:p>
          <a:r>
            <a:rPr lang="en-US" sz="2000" b="1" dirty="0">
              <a:solidFill>
                <a:srgbClr val="002060"/>
              </a:solidFill>
              <a:latin typeface="Times New Roman" panose="02020603050405020304" pitchFamily="18" charset="0"/>
              <a:cs typeface="Times New Roman" panose="02020603050405020304" pitchFamily="18" charset="0"/>
            </a:rPr>
            <a:t>VB </a:t>
          </a:r>
          <a:r>
            <a:rPr lang="en-US" sz="2000" b="1" dirty="0" err="1">
              <a:solidFill>
                <a:srgbClr val="002060"/>
              </a:solidFill>
              <a:latin typeface="Times New Roman" panose="02020603050405020304" pitchFamily="18" charset="0"/>
              <a:cs typeface="Times New Roman" panose="02020603050405020304" pitchFamily="18" charset="0"/>
            </a:rPr>
            <a:t>bắt</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buộc</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lựa</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chọn</a:t>
          </a:r>
          <a:endParaRPr lang="en-US" sz="2000" b="1" dirty="0">
            <a:solidFill>
              <a:srgbClr val="002060"/>
            </a:solidFill>
            <a:latin typeface="Times New Roman" panose="02020603050405020304" pitchFamily="18" charset="0"/>
            <a:cs typeface="Times New Roman" panose="02020603050405020304" pitchFamily="18" charset="0"/>
          </a:endParaRPr>
        </a:p>
      </dgm:t>
    </dgm:pt>
    <dgm:pt modelId="{775D52F4-D4B2-4462-BFA6-A3EAC53BB2F2}" type="parTrans" cxnId="{E2497F51-C930-4012-AC6A-DC56EA565C5D}">
      <dgm:prSet/>
      <dgm:spPr/>
      <dgm:t>
        <a:bodyPr/>
        <a:lstStyle/>
        <a:p>
          <a:endParaRPr lang="en-US"/>
        </a:p>
      </dgm:t>
    </dgm:pt>
    <dgm:pt modelId="{066F6F87-B963-443B-AD7E-0DD165484EDF}" type="sibTrans" cxnId="{E2497F51-C930-4012-AC6A-DC56EA565C5D}">
      <dgm:prSet/>
      <dgm:spPr/>
      <dgm:t>
        <a:bodyPr/>
        <a:lstStyle/>
        <a:p>
          <a:endParaRPr lang="en-US"/>
        </a:p>
      </dgm:t>
    </dgm:pt>
    <dgm:pt modelId="{4C1C5CFB-4167-43E2-833C-6BBE102F3E87}">
      <dgm:prSet phldrT="[Text]" custT="1"/>
      <dgm:spPr/>
      <dgm:t>
        <a:bodyPr/>
        <a:lstStyle/>
        <a:p>
          <a:r>
            <a:rPr lang="en-US" sz="2000" b="1" dirty="0">
              <a:solidFill>
                <a:srgbClr val="002060"/>
              </a:solidFill>
              <a:latin typeface="Times New Roman" panose="02020603050405020304" pitchFamily="18" charset="0"/>
              <a:cs typeface="Times New Roman" panose="02020603050405020304" pitchFamily="18" charset="0"/>
            </a:rPr>
            <a:t>VB </a:t>
          </a:r>
          <a:r>
            <a:rPr lang="en-US" sz="2000" b="1" dirty="0" err="1">
              <a:solidFill>
                <a:srgbClr val="002060"/>
              </a:solidFill>
              <a:latin typeface="Times New Roman" panose="02020603050405020304" pitchFamily="18" charset="0"/>
              <a:cs typeface="Times New Roman" panose="02020603050405020304" pitchFamily="18" charset="0"/>
            </a:rPr>
            <a:t>tự</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chọn</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theo</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tiêu</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chí</a:t>
          </a:r>
          <a:endParaRPr lang="en-US" sz="2000" b="1" dirty="0">
            <a:solidFill>
              <a:srgbClr val="002060"/>
            </a:solidFill>
            <a:latin typeface="Times New Roman" panose="02020603050405020304" pitchFamily="18" charset="0"/>
            <a:cs typeface="Times New Roman" panose="02020603050405020304" pitchFamily="18" charset="0"/>
          </a:endParaRPr>
        </a:p>
      </dgm:t>
    </dgm:pt>
    <dgm:pt modelId="{4FA070ED-BE09-4769-81D4-324EDF614942}" type="parTrans" cxnId="{3572635D-AC6C-4BCE-995B-310351B33B21}">
      <dgm:prSet/>
      <dgm:spPr/>
      <dgm:t>
        <a:bodyPr/>
        <a:lstStyle/>
        <a:p>
          <a:endParaRPr lang="en-US"/>
        </a:p>
      </dgm:t>
    </dgm:pt>
    <dgm:pt modelId="{07BBE146-F383-4FFE-92F4-BC0FCFD7EAD1}" type="sibTrans" cxnId="{3572635D-AC6C-4BCE-995B-310351B33B21}">
      <dgm:prSet/>
      <dgm:spPr/>
      <dgm:t>
        <a:bodyPr/>
        <a:lstStyle/>
        <a:p>
          <a:endParaRPr lang="en-US"/>
        </a:p>
      </dgm:t>
    </dgm:pt>
    <dgm:pt modelId="{6547A3FE-877C-412C-98C6-85806C0C29C5}" type="pres">
      <dgm:prSet presAssocID="{788B42C9-93D6-47BF-B633-C8457260017F}" presName="Name0" presStyleCnt="0">
        <dgm:presLayoutVars>
          <dgm:chMax val="1"/>
          <dgm:dir/>
          <dgm:animLvl val="ctr"/>
          <dgm:resizeHandles val="exact"/>
        </dgm:presLayoutVars>
      </dgm:prSet>
      <dgm:spPr/>
      <dgm:t>
        <a:bodyPr/>
        <a:lstStyle/>
        <a:p>
          <a:endParaRPr lang="en-US"/>
        </a:p>
      </dgm:t>
    </dgm:pt>
    <dgm:pt modelId="{A61C5E62-D1BD-43D5-9104-D59FE31E246B}" type="pres">
      <dgm:prSet presAssocID="{1A5A3F44-1045-4838-93EC-0B429A308969}" presName="centerShape" presStyleLbl="node0" presStyleIdx="0" presStyleCnt="1"/>
      <dgm:spPr/>
      <dgm:t>
        <a:bodyPr/>
        <a:lstStyle/>
        <a:p>
          <a:endParaRPr lang="en-US"/>
        </a:p>
      </dgm:t>
    </dgm:pt>
    <dgm:pt modelId="{28B1E7CB-A8D4-418C-9867-15BCDDEBAF8C}" type="pres">
      <dgm:prSet presAssocID="{B5026CDC-2171-4762-97E1-23AD3BC4786A}" presName="node" presStyleLbl="node1" presStyleIdx="0" presStyleCnt="4" custScaleX="103037">
        <dgm:presLayoutVars>
          <dgm:bulletEnabled val="1"/>
        </dgm:presLayoutVars>
      </dgm:prSet>
      <dgm:spPr/>
      <dgm:t>
        <a:bodyPr/>
        <a:lstStyle/>
        <a:p>
          <a:endParaRPr lang="en-US"/>
        </a:p>
      </dgm:t>
    </dgm:pt>
    <dgm:pt modelId="{B799D56A-EFB0-47CB-BA9C-47960C818578}" type="pres">
      <dgm:prSet presAssocID="{B5026CDC-2171-4762-97E1-23AD3BC4786A}" presName="dummy" presStyleCnt="0"/>
      <dgm:spPr/>
    </dgm:pt>
    <dgm:pt modelId="{44F36D7D-4E85-4863-8063-5E8D9EDE71C9}" type="pres">
      <dgm:prSet presAssocID="{91D9E401-013C-42B8-BEE3-7A6D75EE28E0}" presName="sibTrans" presStyleLbl="sibTrans2D1" presStyleIdx="0" presStyleCnt="4"/>
      <dgm:spPr/>
      <dgm:t>
        <a:bodyPr/>
        <a:lstStyle/>
        <a:p>
          <a:endParaRPr lang="en-US"/>
        </a:p>
      </dgm:t>
    </dgm:pt>
    <dgm:pt modelId="{2A6C5405-CBA2-4CFF-B46A-1D0AD9283263}" type="pres">
      <dgm:prSet presAssocID="{064A2CD9-C0B4-4BEF-ACE5-856E50985324}" presName="node" presStyleLbl="node1" presStyleIdx="1" presStyleCnt="4" custScaleX="106114">
        <dgm:presLayoutVars>
          <dgm:bulletEnabled val="1"/>
        </dgm:presLayoutVars>
      </dgm:prSet>
      <dgm:spPr/>
      <dgm:t>
        <a:bodyPr/>
        <a:lstStyle/>
        <a:p>
          <a:endParaRPr lang="en-US"/>
        </a:p>
      </dgm:t>
    </dgm:pt>
    <dgm:pt modelId="{C2EED3C7-CAB9-43ED-A7C6-04A143BBB986}" type="pres">
      <dgm:prSet presAssocID="{064A2CD9-C0B4-4BEF-ACE5-856E50985324}" presName="dummy" presStyleCnt="0"/>
      <dgm:spPr/>
    </dgm:pt>
    <dgm:pt modelId="{03DFD494-3F55-4190-AC1C-6C5BC7EFD01A}" type="pres">
      <dgm:prSet presAssocID="{875DD79D-2CF8-4ED5-A0F6-3617C50A3EB3}" presName="sibTrans" presStyleLbl="sibTrans2D1" presStyleIdx="1" presStyleCnt="4"/>
      <dgm:spPr/>
      <dgm:t>
        <a:bodyPr/>
        <a:lstStyle/>
        <a:p>
          <a:endParaRPr lang="en-US"/>
        </a:p>
      </dgm:t>
    </dgm:pt>
    <dgm:pt modelId="{33868417-200D-4187-A78B-395A890C68F9}" type="pres">
      <dgm:prSet presAssocID="{61FAB9E7-7B89-4CDD-A4A8-A8DF7C9608F8}" presName="node" presStyleLbl="node1" presStyleIdx="2" presStyleCnt="4" custScaleX="105904">
        <dgm:presLayoutVars>
          <dgm:bulletEnabled val="1"/>
        </dgm:presLayoutVars>
      </dgm:prSet>
      <dgm:spPr/>
      <dgm:t>
        <a:bodyPr/>
        <a:lstStyle/>
        <a:p>
          <a:endParaRPr lang="en-US"/>
        </a:p>
      </dgm:t>
    </dgm:pt>
    <dgm:pt modelId="{A429690F-F1C7-46EA-AEE9-0269F86E852D}" type="pres">
      <dgm:prSet presAssocID="{61FAB9E7-7B89-4CDD-A4A8-A8DF7C9608F8}" presName="dummy" presStyleCnt="0"/>
      <dgm:spPr/>
    </dgm:pt>
    <dgm:pt modelId="{2EC65CC5-A93A-46F2-AA68-86ACA52455EB}" type="pres">
      <dgm:prSet presAssocID="{066F6F87-B963-443B-AD7E-0DD165484EDF}" presName="sibTrans" presStyleLbl="sibTrans2D1" presStyleIdx="2" presStyleCnt="4"/>
      <dgm:spPr/>
      <dgm:t>
        <a:bodyPr/>
        <a:lstStyle/>
        <a:p>
          <a:endParaRPr lang="en-US"/>
        </a:p>
      </dgm:t>
    </dgm:pt>
    <dgm:pt modelId="{1B608BE8-30BE-4FA3-9D83-6D4FAF479629}" type="pres">
      <dgm:prSet presAssocID="{4C1C5CFB-4167-43E2-833C-6BBE102F3E87}" presName="node" presStyleLbl="node1" presStyleIdx="3" presStyleCnt="4" custScaleX="101058">
        <dgm:presLayoutVars>
          <dgm:bulletEnabled val="1"/>
        </dgm:presLayoutVars>
      </dgm:prSet>
      <dgm:spPr/>
      <dgm:t>
        <a:bodyPr/>
        <a:lstStyle/>
        <a:p>
          <a:endParaRPr lang="en-US"/>
        </a:p>
      </dgm:t>
    </dgm:pt>
    <dgm:pt modelId="{C01C8A18-38D1-4C2C-8BE3-95ABAFFF8917}" type="pres">
      <dgm:prSet presAssocID="{4C1C5CFB-4167-43E2-833C-6BBE102F3E87}" presName="dummy" presStyleCnt="0"/>
      <dgm:spPr/>
    </dgm:pt>
    <dgm:pt modelId="{301F2159-500D-4A63-9C87-1D1F7744CEE1}" type="pres">
      <dgm:prSet presAssocID="{07BBE146-F383-4FFE-92F4-BC0FCFD7EAD1}" presName="sibTrans" presStyleLbl="sibTrans2D1" presStyleIdx="3" presStyleCnt="4"/>
      <dgm:spPr/>
      <dgm:t>
        <a:bodyPr/>
        <a:lstStyle/>
        <a:p>
          <a:endParaRPr lang="en-US"/>
        </a:p>
      </dgm:t>
    </dgm:pt>
  </dgm:ptLst>
  <dgm:cxnLst>
    <dgm:cxn modelId="{A08122A9-8854-4C0A-AC01-5E3916EDE4C5}" srcId="{788B42C9-93D6-47BF-B633-C8457260017F}" destId="{1A5A3F44-1045-4838-93EC-0B429A308969}" srcOrd="0" destOrd="0" parTransId="{4E887F71-0BC5-433D-B9D7-1CF15080DE6F}" sibTransId="{21DF41E6-B27A-49E5-8045-0577FEF652EE}"/>
    <dgm:cxn modelId="{61D6FF64-FA0B-4344-B753-FB6422A55986}" type="presOf" srcId="{1A5A3F44-1045-4838-93EC-0B429A308969}" destId="{A61C5E62-D1BD-43D5-9104-D59FE31E246B}" srcOrd="0" destOrd="0" presId="urn:microsoft.com/office/officeart/2005/8/layout/radial6"/>
    <dgm:cxn modelId="{B1539AE5-A7E3-4AD6-876F-E86802BD1D5D}" type="presOf" srcId="{91D9E401-013C-42B8-BEE3-7A6D75EE28E0}" destId="{44F36D7D-4E85-4863-8063-5E8D9EDE71C9}" srcOrd="0" destOrd="0" presId="urn:microsoft.com/office/officeart/2005/8/layout/radial6"/>
    <dgm:cxn modelId="{6272A252-E140-4A3E-8965-22EEAF427892}" type="presOf" srcId="{4C1C5CFB-4167-43E2-833C-6BBE102F3E87}" destId="{1B608BE8-30BE-4FA3-9D83-6D4FAF479629}" srcOrd="0" destOrd="0" presId="urn:microsoft.com/office/officeart/2005/8/layout/radial6"/>
    <dgm:cxn modelId="{29EA4DB1-3A22-4A82-BAF4-96B347039983}" type="presOf" srcId="{875DD79D-2CF8-4ED5-A0F6-3617C50A3EB3}" destId="{03DFD494-3F55-4190-AC1C-6C5BC7EFD01A}" srcOrd="0" destOrd="0" presId="urn:microsoft.com/office/officeart/2005/8/layout/radial6"/>
    <dgm:cxn modelId="{2B04232B-97C4-405E-A76F-CD4F2A100AC4}" type="presOf" srcId="{066F6F87-B963-443B-AD7E-0DD165484EDF}" destId="{2EC65CC5-A93A-46F2-AA68-86ACA52455EB}" srcOrd="0" destOrd="0" presId="urn:microsoft.com/office/officeart/2005/8/layout/radial6"/>
    <dgm:cxn modelId="{A86A9520-E751-46C6-B890-F5965D43373E}" type="presOf" srcId="{B5026CDC-2171-4762-97E1-23AD3BC4786A}" destId="{28B1E7CB-A8D4-418C-9867-15BCDDEBAF8C}" srcOrd="0" destOrd="0" presId="urn:microsoft.com/office/officeart/2005/8/layout/radial6"/>
    <dgm:cxn modelId="{E41D0475-A174-4375-B620-E4BD8B5ED703}" srcId="{1A5A3F44-1045-4838-93EC-0B429A308969}" destId="{064A2CD9-C0B4-4BEF-ACE5-856E50985324}" srcOrd="1" destOrd="0" parTransId="{7FA318C3-3FB6-480C-BA25-27FC8E36F093}" sibTransId="{875DD79D-2CF8-4ED5-A0F6-3617C50A3EB3}"/>
    <dgm:cxn modelId="{0B55882A-4385-4E9A-B314-8F4F848CC808}" srcId="{788B42C9-93D6-47BF-B633-C8457260017F}" destId="{E56D910B-46DF-4AED-98FC-E4F3DEAF8719}" srcOrd="1" destOrd="0" parTransId="{28F728F7-B821-4F96-AB00-6EC3CEC54E11}" sibTransId="{E6979C9D-32ED-405C-AC4A-07D5678D99FA}"/>
    <dgm:cxn modelId="{3572635D-AC6C-4BCE-995B-310351B33B21}" srcId="{1A5A3F44-1045-4838-93EC-0B429A308969}" destId="{4C1C5CFB-4167-43E2-833C-6BBE102F3E87}" srcOrd="3" destOrd="0" parTransId="{4FA070ED-BE09-4769-81D4-324EDF614942}" sibTransId="{07BBE146-F383-4FFE-92F4-BC0FCFD7EAD1}"/>
    <dgm:cxn modelId="{4090D244-9303-49BC-822A-C64168B5CCB7}" type="presOf" srcId="{064A2CD9-C0B4-4BEF-ACE5-856E50985324}" destId="{2A6C5405-CBA2-4CFF-B46A-1D0AD9283263}" srcOrd="0" destOrd="0" presId="urn:microsoft.com/office/officeart/2005/8/layout/radial6"/>
    <dgm:cxn modelId="{D454E5BD-AF79-4FF8-AEB9-38EFFF5008A0}" type="presOf" srcId="{07BBE146-F383-4FFE-92F4-BC0FCFD7EAD1}" destId="{301F2159-500D-4A63-9C87-1D1F7744CEE1}" srcOrd="0" destOrd="0" presId="urn:microsoft.com/office/officeart/2005/8/layout/radial6"/>
    <dgm:cxn modelId="{276E3AC3-843D-43D6-B7B7-AC4CBAEF30C0}" type="presOf" srcId="{61FAB9E7-7B89-4CDD-A4A8-A8DF7C9608F8}" destId="{33868417-200D-4187-A78B-395A890C68F9}" srcOrd="0" destOrd="0" presId="urn:microsoft.com/office/officeart/2005/8/layout/radial6"/>
    <dgm:cxn modelId="{615DFCCA-8BA7-411D-9609-3998B4569C64}" type="presOf" srcId="{788B42C9-93D6-47BF-B633-C8457260017F}" destId="{6547A3FE-877C-412C-98C6-85806C0C29C5}" srcOrd="0" destOrd="0" presId="urn:microsoft.com/office/officeart/2005/8/layout/radial6"/>
    <dgm:cxn modelId="{743B18AD-15B5-42EB-8095-65EB06AD2F3C}" srcId="{1A5A3F44-1045-4838-93EC-0B429A308969}" destId="{B5026CDC-2171-4762-97E1-23AD3BC4786A}" srcOrd="0" destOrd="0" parTransId="{2AFBEBE9-A1C5-46FC-BB3D-60656A49B702}" sibTransId="{91D9E401-013C-42B8-BEE3-7A6D75EE28E0}"/>
    <dgm:cxn modelId="{E2497F51-C930-4012-AC6A-DC56EA565C5D}" srcId="{1A5A3F44-1045-4838-93EC-0B429A308969}" destId="{61FAB9E7-7B89-4CDD-A4A8-A8DF7C9608F8}" srcOrd="2" destOrd="0" parTransId="{775D52F4-D4B2-4462-BFA6-A3EAC53BB2F2}" sibTransId="{066F6F87-B963-443B-AD7E-0DD165484EDF}"/>
    <dgm:cxn modelId="{BC07D94A-3E40-4059-8B72-7657C83A2FC5}" type="presParOf" srcId="{6547A3FE-877C-412C-98C6-85806C0C29C5}" destId="{A61C5E62-D1BD-43D5-9104-D59FE31E246B}" srcOrd="0" destOrd="0" presId="urn:microsoft.com/office/officeart/2005/8/layout/radial6"/>
    <dgm:cxn modelId="{ABACD9BF-BC2A-4D90-98DF-42B6B4249790}" type="presParOf" srcId="{6547A3FE-877C-412C-98C6-85806C0C29C5}" destId="{28B1E7CB-A8D4-418C-9867-15BCDDEBAF8C}" srcOrd="1" destOrd="0" presId="urn:microsoft.com/office/officeart/2005/8/layout/radial6"/>
    <dgm:cxn modelId="{E574D7EB-E8E4-4796-917B-088779A0856C}" type="presParOf" srcId="{6547A3FE-877C-412C-98C6-85806C0C29C5}" destId="{B799D56A-EFB0-47CB-BA9C-47960C818578}" srcOrd="2" destOrd="0" presId="urn:microsoft.com/office/officeart/2005/8/layout/radial6"/>
    <dgm:cxn modelId="{E8F3BDC9-D3D2-4F78-8A4A-8B2D264A2CE4}" type="presParOf" srcId="{6547A3FE-877C-412C-98C6-85806C0C29C5}" destId="{44F36D7D-4E85-4863-8063-5E8D9EDE71C9}" srcOrd="3" destOrd="0" presId="urn:microsoft.com/office/officeart/2005/8/layout/radial6"/>
    <dgm:cxn modelId="{2D800C6B-F4A8-46F2-AFD2-E2D6DF662D27}" type="presParOf" srcId="{6547A3FE-877C-412C-98C6-85806C0C29C5}" destId="{2A6C5405-CBA2-4CFF-B46A-1D0AD9283263}" srcOrd="4" destOrd="0" presId="urn:microsoft.com/office/officeart/2005/8/layout/radial6"/>
    <dgm:cxn modelId="{0914DF70-5C1C-4549-A544-76A478A10C75}" type="presParOf" srcId="{6547A3FE-877C-412C-98C6-85806C0C29C5}" destId="{C2EED3C7-CAB9-43ED-A7C6-04A143BBB986}" srcOrd="5" destOrd="0" presId="urn:microsoft.com/office/officeart/2005/8/layout/radial6"/>
    <dgm:cxn modelId="{B335F1AA-7C4E-4B03-A1DF-5670479D8672}" type="presParOf" srcId="{6547A3FE-877C-412C-98C6-85806C0C29C5}" destId="{03DFD494-3F55-4190-AC1C-6C5BC7EFD01A}" srcOrd="6" destOrd="0" presId="urn:microsoft.com/office/officeart/2005/8/layout/radial6"/>
    <dgm:cxn modelId="{7D8E42AF-E5CB-4B34-A179-6DCF091AC3D7}" type="presParOf" srcId="{6547A3FE-877C-412C-98C6-85806C0C29C5}" destId="{33868417-200D-4187-A78B-395A890C68F9}" srcOrd="7" destOrd="0" presId="urn:microsoft.com/office/officeart/2005/8/layout/radial6"/>
    <dgm:cxn modelId="{7AE7BFE5-454E-4C6C-80DB-DC44CACF49AF}" type="presParOf" srcId="{6547A3FE-877C-412C-98C6-85806C0C29C5}" destId="{A429690F-F1C7-46EA-AEE9-0269F86E852D}" srcOrd="8" destOrd="0" presId="urn:microsoft.com/office/officeart/2005/8/layout/radial6"/>
    <dgm:cxn modelId="{5450A821-801A-4B8A-AF20-B367EA7A4475}" type="presParOf" srcId="{6547A3FE-877C-412C-98C6-85806C0C29C5}" destId="{2EC65CC5-A93A-46F2-AA68-86ACA52455EB}" srcOrd="9" destOrd="0" presId="urn:microsoft.com/office/officeart/2005/8/layout/radial6"/>
    <dgm:cxn modelId="{0BD876A3-623D-4D46-A291-308AD5D81FFD}" type="presParOf" srcId="{6547A3FE-877C-412C-98C6-85806C0C29C5}" destId="{1B608BE8-30BE-4FA3-9D83-6D4FAF479629}" srcOrd="10" destOrd="0" presId="urn:microsoft.com/office/officeart/2005/8/layout/radial6"/>
    <dgm:cxn modelId="{C3E8E9B6-8EB2-4CD1-8ECD-6EA1EF733AA6}" type="presParOf" srcId="{6547A3FE-877C-412C-98C6-85806C0C29C5}" destId="{C01C8A18-38D1-4C2C-8BE3-95ABAFFF8917}" srcOrd="11" destOrd="0" presId="urn:microsoft.com/office/officeart/2005/8/layout/radial6"/>
    <dgm:cxn modelId="{AF7E0B52-F1A9-4411-BB2E-894E9E3C9AEC}" type="presParOf" srcId="{6547A3FE-877C-412C-98C6-85806C0C29C5}" destId="{301F2159-500D-4A63-9C87-1D1F7744CEE1}" srcOrd="12"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788B42C9-93D6-47BF-B633-C8457260017F}" type="doc">
      <dgm:prSet loTypeId="urn:microsoft.com/office/officeart/2005/8/layout/radial6" loCatId="cycle" qsTypeId="urn:microsoft.com/office/officeart/2005/8/quickstyle/3d2#13" qsCatId="3D" csTypeId="urn:microsoft.com/office/officeart/2005/8/colors/colorful4" csCatId="colorful" phldr="1"/>
      <dgm:spPr/>
      <dgm:t>
        <a:bodyPr/>
        <a:lstStyle/>
        <a:p>
          <a:endParaRPr lang="en-US"/>
        </a:p>
      </dgm:t>
    </dgm:pt>
    <dgm:pt modelId="{1A5A3F44-1045-4838-93EC-0B429A308969}">
      <dgm:prSet phldrT="[Text]" custT="1"/>
      <dgm:spPr/>
      <dgm:t>
        <a:bodyPr/>
        <a:lstStyle/>
        <a:p>
          <a:r>
            <a:rPr lang="en-US" sz="2400" b="1" dirty="0">
              <a:solidFill>
                <a:srgbClr val="002060"/>
              </a:solidFill>
              <a:latin typeface="Times New Roman" panose="02020603050405020304" pitchFamily="18" charset="0"/>
              <a:cs typeface="Times New Roman" panose="02020603050405020304" pitchFamily="18" charset="0"/>
            </a:rPr>
            <a:t>Tr. 18 </a:t>
          </a:r>
          <a:r>
            <a:rPr lang="en-US" sz="2400" b="1" dirty="0" err="1">
              <a:solidFill>
                <a:srgbClr val="002060"/>
              </a:solidFill>
              <a:latin typeface="Times New Roman" panose="02020603050405020304" pitchFamily="18" charset="0"/>
              <a:cs typeface="Times New Roman" panose="02020603050405020304" pitchFamily="18" charset="0"/>
            </a:rPr>
            <a:t>đến</a:t>
          </a:r>
          <a:r>
            <a:rPr lang="en-US" sz="2400" b="1" dirty="0">
              <a:solidFill>
                <a:srgbClr val="002060"/>
              </a:solidFill>
              <a:latin typeface="Times New Roman" panose="02020603050405020304" pitchFamily="18" charset="0"/>
              <a:cs typeface="Times New Roman" panose="02020603050405020304" pitchFamily="18" charset="0"/>
            </a:rPr>
            <a:t> tr. 40 </a:t>
          </a:r>
          <a:r>
            <a:rPr lang="en-US" sz="2400" b="1" i="1" dirty="0">
              <a:solidFill>
                <a:srgbClr val="002060"/>
              </a:solidFill>
              <a:latin typeface="Times New Roman" panose="02020603050405020304" pitchFamily="18" charset="0"/>
              <a:cs typeface="Times New Roman" panose="02020603050405020304" pitchFamily="18" charset="0"/>
            </a:rPr>
            <a:t>(CT </a:t>
          </a:r>
          <a:r>
            <a:rPr lang="en-US" sz="2400" b="1" i="1" dirty="0" err="1">
              <a:solidFill>
                <a:srgbClr val="002060"/>
              </a:solidFill>
              <a:latin typeface="Times New Roman" panose="02020603050405020304" pitchFamily="18" charset="0"/>
              <a:cs typeface="Times New Roman" panose="02020603050405020304" pitchFamily="18" charset="0"/>
            </a:rPr>
            <a:t>Ngữ</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văn</a:t>
          </a:r>
          <a:r>
            <a:rPr lang="en-US" sz="2400" b="1" i="1" dirty="0">
              <a:solidFill>
                <a:srgbClr val="002060"/>
              </a:solidFill>
              <a:latin typeface="Times New Roman" panose="02020603050405020304" pitchFamily="18" charset="0"/>
              <a:cs typeface="Times New Roman" panose="02020603050405020304" pitchFamily="18" charset="0"/>
            </a:rPr>
            <a:t> 26.12.2018)</a:t>
          </a:r>
        </a:p>
      </dgm:t>
    </dgm:pt>
    <dgm:pt modelId="{4E887F71-0BC5-433D-B9D7-1CF15080DE6F}" type="parTrans" cxnId="{A08122A9-8854-4C0A-AC01-5E3916EDE4C5}">
      <dgm:prSet/>
      <dgm:spPr/>
      <dgm:t>
        <a:bodyPr/>
        <a:lstStyle/>
        <a:p>
          <a:endParaRPr lang="en-US"/>
        </a:p>
      </dgm:t>
    </dgm:pt>
    <dgm:pt modelId="{21DF41E6-B27A-49E5-8045-0577FEF652EE}" type="sibTrans" cxnId="{A08122A9-8854-4C0A-AC01-5E3916EDE4C5}">
      <dgm:prSet/>
      <dgm:spPr/>
      <dgm:t>
        <a:bodyPr/>
        <a:lstStyle/>
        <a:p>
          <a:endParaRPr lang="en-US"/>
        </a:p>
      </dgm:t>
    </dgm:pt>
    <dgm:pt modelId="{61874D1B-39A3-44F8-8260-8AC9DF6A0A56}">
      <dgm:prSet phldrT="[Text]" custT="1"/>
      <dgm:spPr/>
      <dgm:t>
        <a:bodyPr/>
        <a:lstStyle/>
        <a:p>
          <a:r>
            <a:rPr lang="en-US" sz="2800" b="1" dirty="0">
              <a:solidFill>
                <a:srgbClr val="002060"/>
              </a:solidFill>
              <a:latin typeface="Times New Roman" panose="02020603050405020304" pitchFamily="18" charset="0"/>
              <a:cs typeface="Times New Roman" panose="02020603050405020304" pitchFamily="18" charset="0"/>
            </a:rPr>
            <a:t>LỚP 1</a:t>
          </a:r>
        </a:p>
      </dgm:t>
    </dgm:pt>
    <dgm:pt modelId="{1B1176AD-1A33-44BC-AB72-5F6EE48BBADA}" type="parTrans" cxnId="{A88A5B81-54EB-40AE-8448-02681786DB74}">
      <dgm:prSet/>
      <dgm:spPr/>
      <dgm:t>
        <a:bodyPr/>
        <a:lstStyle/>
        <a:p>
          <a:endParaRPr lang="en-US"/>
        </a:p>
      </dgm:t>
    </dgm:pt>
    <dgm:pt modelId="{448C40E2-A072-44AF-9C0F-568633182A99}" type="sibTrans" cxnId="{A88A5B81-54EB-40AE-8448-02681786DB74}">
      <dgm:prSet/>
      <dgm:spPr/>
      <dgm:t>
        <a:bodyPr/>
        <a:lstStyle/>
        <a:p>
          <a:endParaRPr lang="en-US"/>
        </a:p>
      </dgm:t>
    </dgm:pt>
    <dgm:pt modelId="{0FED58C2-0F30-45CC-BAA8-81FE1C81B0C8}">
      <dgm:prSet phldrT="[Text]" custT="1"/>
      <dgm:spPr/>
      <dgm:t>
        <a:bodyPr/>
        <a:lstStyle/>
        <a:p>
          <a:r>
            <a:rPr lang="en-US" sz="2800" b="1" dirty="0">
              <a:solidFill>
                <a:srgbClr val="002060"/>
              </a:solidFill>
              <a:latin typeface="Times New Roman" panose="02020603050405020304" pitchFamily="18" charset="0"/>
              <a:cs typeface="Times New Roman" panose="02020603050405020304" pitchFamily="18" charset="0"/>
            </a:rPr>
            <a:t>LỚP 2</a:t>
          </a:r>
        </a:p>
      </dgm:t>
    </dgm:pt>
    <dgm:pt modelId="{B8F7D706-7459-49D3-BD48-805771A0A7E2}" type="parTrans" cxnId="{37177F72-7BC5-4AF2-ABB3-DC1772F2BCBF}">
      <dgm:prSet/>
      <dgm:spPr/>
      <dgm:t>
        <a:bodyPr/>
        <a:lstStyle/>
        <a:p>
          <a:endParaRPr lang="en-US"/>
        </a:p>
      </dgm:t>
    </dgm:pt>
    <dgm:pt modelId="{6526089E-A4FE-4A2D-905B-A66CD60B33D6}" type="sibTrans" cxnId="{37177F72-7BC5-4AF2-ABB3-DC1772F2BCBF}">
      <dgm:prSet/>
      <dgm:spPr/>
      <dgm:t>
        <a:bodyPr/>
        <a:lstStyle/>
        <a:p>
          <a:endParaRPr lang="en-US"/>
        </a:p>
      </dgm:t>
    </dgm:pt>
    <dgm:pt modelId="{E6DD0EB8-2E59-4413-B925-6808D68A284D}">
      <dgm:prSet phldrT="[Text]" custT="1"/>
      <dgm:spPr/>
      <dgm:t>
        <a:bodyPr/>
        <a:lstStyle/>
        <a:p>
          <a:r>
            <a:rPr lang="en-US" sz="2800" b="1" dirty="0">
              <a:solidFill>
                <a:srgbClr val="002060"/>
              </a:solidFill>
              <a:latin typeface="Times New Roman" panose="02020603050405020304" pitchFamily="18" charset="0"/>
              <a:cs typeface="Times New Roman" panose="02020603050405020304" pitchFamily="18" charset="0"/>
            </a:rPr>
            <a:t>LỚP 3</a:t>
          </a:r>
        </a:p>
      </dgm:t>
    </dgm:pt>
    <dgm:pt modelId="{DE2C9D96-2578-4AD6-875E-ABBA5906716F}" type="parTrans" cxnId="{B6E400B6-8E4A-4A3E-835B-DA0627A808AA}">
      <dgm:prSet/>
      <dgm:spPr/>
      <dgm:t>
        <a:bodyPr/>
        <a:lstStyle/>
        <a:p>
          <a:endParaRPr lang="en-US"/>
        </a:p>
      </dgm:t>
    </dgm:pt>
    <dgm:pt modelId="{88C7C4D6-8FA8-4A99-8318-251012F7B725}" type="sibTrans" cxnId="{B6E400B6-8E4A-4A3E-835B-DA0627A808AA}">
      <dgm:prSet/>
      <dgm:spPr/>
      <dgm:t>
        <a:bodyPr/>
        <a:lstStyle/>
        <a:p>
          <a:endParaRPr lang="en-US"/>
        </a:p>
      </dgm:t>
    </dgm:pt>
    <dgm:pt modelId="{E56D910B-46DF-4AED-98FC-E4F3DEAF8719}">
      <dgm:prSet phldrT="[Text]"/>
      <dgm:spPr/>
      <dgm:t>
        <a:bodyPr/>
        <a:lstStyle/>
        <a:p>
          <a:endParaRPr lang="en-US" dirty="0"/>
        </a:p>
      </dgm:t>
    </dgm:pt>
    <dgm:pt modelId="{28F728F7-B821-4F96-AB00-6EC3CEC54E11}" type="parTrans" cxnId="{0B55882A-4385-4E9A-B314-8F4F848CC808}">
      <dgm:prSet/>
      <dgm:spPr/>
      <dgm:t>
        <a:bodyPr/>
        <a:lstStyle/>
        <a:p>
          <a:endParaRPr lang="en-US"/>
        </a:p>
      </dgm:t>
    </dgm:pt>
    <dgm:pt modelId="{E6979C9D-32ED-405C-AC4A-07D5678D99FA}" type="sibTrans" cxnId="{0B55882A-4385-4E9A-B314-8F4F848CC808}">
      <dgm:prSet/>
      <dgm:spPr/>
      <dgm:t>
        <a:bodyPr/>
        <a:lstStyle/>
        <a:p>
          <a:endParaRPr lang="en-US"/>
        </a:p>
      </dgm:t>
    </dgm:pt>
    <dgm:pt modelId="{4F3F5472-8D67-40AC-9859-A730DFA0F972}">
      <dgm:prSet phldrT="[Text]" custT="1"/>
      <dgm:spPr/>
      <dgm:t>
        <a:bodyPr/>
        <a:lstStyle/>
        <a:p>
          <a:r>
            <a:rPr lang="en-US" sz="2800" b="1" dirty="0">
              <a:solidFill>
                <a:srgbClr val="002060"/>
              </a:solidFill>
              <a:latin typeface="Times New Roman" panose="02020603050405020304" pitchFamily="18" charset="0"/>
              <a:cs typeface="Times New Roman" panose="02020603050405020304" pitchFamily="18" charset="0"/>
            </a:rPr>
            <a:t>LỚP 4</a:t>
          </a:r>
        </a:p>
      </dgm:t>
    </dgm:pt>
    <dgm:pt modelId="{A06F4BF0-70DA-4C79-9971-112CD411FAAF}" type="parTrans" cxnId="{E7EA36F3-6B0E-458C-A13D-75CC06BA8BF6}">
      <dgm:prSet/>
      <dgm:spPr/>
      <dgm:t>
        <a:bodyPr/>
        <a:lstStyle/>
        <a:p>
          <a:endParaRPr lang="en-US"/>
        </a:p>
      </dgm:t>
    </dgm:pt>
    <dgm:pt modelId="{F42F88AC-2EE7-42B1-945C-426BFC0DB58A}" type="sibTrans" cxnId="{E7EA36F3-6B0E-458C-A13D-75CC06BA8BF6}">
      <dgm:prSet/>
      <dgm:spPr/>
      <dgm:t>
        <a:bodyPr/>
        <a:lstStyle/>
        <a:p>
          <a:endParaRPr lang="en-US"/>
        </a:p>
      </dgm:t>
    </dgm:pt>
    <dgm:pt modelId="{221D01DD-17B9-4267-BEF2-B76D6C160F96}">
      <dgm:prSet phldrT="[Text]" custT="1"/>
      <dgm:spPr/>
      <dgm:t>
        <a:bodyPr/>
        <a:lstStyle/>
        <a:p>
          <a:r>
            <a:rPr lang="en-US" sz="2800" b="1" dirty="0">
              <a:solidFill>
                <a:srgbClr val="002060"/>
              </a:solidFill>
              <a:latin typeface="Times New Roman" panose="02020603050405020304" pitchFamily="18" charset="0"/>
              <a:cs typeface="Times New Roman" panose="02020603050405020304" pitchFamily="18" charset="0"/>
            </a:rPr>
            <a:t>LỚP 5</a:t>
          </a:r>
        </a:p>
      </dgm:t>
    </dgm:pt>
    <dgm:pt modelId="{BCDACCD1-4879-45D6-9660-649667E0D410}" type="parTrans" cxnId="{065214CB-B372-42DB-8A78-8A2C173BB372}">
      <dgm:prSet/>
      <dgm:spPr/>
      <dgm:t>
        <a:bodyPr/>
        <a:lstStyle/>
        <a:p>
          <a:endParaRPr lang="en-US"/>
        </a:p>
      </dgm:t>
    </dgm:pt>
    <dgm:pt modelId="{47E5228A-53B5-4C7B-AB10-9DA42AB9DF45}" type="sibTrans" cxnId="{065214CB-B372-42DB-8A78-8A2C173BB372}">
      <dgm:prSet/>
      <dgm:spPr/>
      <dgm:t>
        <a:bodyPr/>
        <a:lstStyle/>
        <a:p>
          <a:endParaRPr lang="en-US"/>
        </a:p>
      </dgm:t>
    </dgm:pt>
    <dgm:pt modelId="{6547A3FE-877C-412C-98C6-85806C0C29C5}" type="pres">
      <dgm:prSet presAssocID="{788B42C9-93D6-47BF-B633-C8457260017F}" presName="Name0" presStyleCnt="0">
        <dgm:presLayoutVars>
          <dgm:chMax val="1"/>
          <dgm:dir/>
          <dgm:animLvl val="ctr"/>
          <dgm:resizeHandles val="exact"/>
        </dgm:presLayoutVars>
      </dgm:prSet>
      <dgm:spPr/>
      <dgm:t>
        <a:bodyPr/>
        <a:lstStyle/>
        <a:p>
          <a:endParaRPr lang="en-US"/>
        </a:p>
      </dgm:t>
    </dgm:pt>
    <dgm:pt modelId="{A61C5E62-D1BD-43D5-9104-D59FE31E246B}" type="pres">
      <dgm:prSet presAssocID="{1A5A3F44-1045-4838-93EC-0B429A308969}" presName="centerShape" presStyleLbl="node0" presStyleIdx="0" presStyleCnt="1"/>
      <dgm:spPr/>
      <dgm:t>
        <a:bodyPr/>
        <a:lstStyle/>
        <a:p>
          <a:endParaRPr lang="en-US"/>
        </a:p>
      </dgm:t>
    </dgm:pt>
    <dgm:pt modelId="{FCDCE43E-2008-4CA5-BB86-0E2DDA1EC10D}" type="pres">
      <dgm:prSet presAssocID="{61874D1B-39A3-44F8-8260-8AC9DF6A0A56}" presName="node" presStyleLbl="node1" presStyleIdx="0" presStyleCnt="5">
        <dgm:presLayoutVars>
          <dgm:bulletEnabled val="1"/>
        </dgm:presLayoutVars>
      </dgm:prSet>
      <dgm:spPr/>
      <dgm:t>
        <a:bodyPr/>
        <a:lstStyle/>
        <a:p>
          <a:endParaRPr lang="en-US"/>
        </a:p>
      </dgm:t>
    </dgm:pt>
    <dgm:pt modelId="{2E153D25-70D1-4E28-871B-E62873E7DCAC}" type="pres">
      <dgm:prSet presAssocID="{61874D1B-39A3-44F8-8260-8AC9DF6A0A56}" presName="dummy" presStyleCnt="0"/>
      <dgm:spPr/>
    </dgm:pt>
    <dgm:pt modelId="{B39B9ADF-585F-445B-A961-C1104FB5FC92}" type="pres">
      <dgm:prSet presAssocID="{448C40E2-A072-44AF-9C0F-568633182A99}" presName="sibTrans" presStyleLbl="sibTrans2D1" presStyleIdx="0" presStyleCnt="5"/>
      <dgm:spPr/>
      <dgm:t>
        <a:bodyPr/>
        <a:lstStyle/>
        <a:p>
          <a:endParaRPr lang="en-US"/>
        </a:p>
      </dgm:t>
    </dgm:pt>
    <dgm:pt modelId="{2D6B7FB1-A2FA-451B-A27D-153EE6233FB2}" type="pres">
      <dgm:prSet presAssocID="{0FED58C2-0F30-45CC-BAA8-81FE1C81B0C8}" presName="node" presStyleLbl="node1" presStyleIdx="1" presStyleCnt="5">
        <dgm:presLayoutVars>
          <dgm:bulletEnabled val="1"/>
        </dgm:presLayoutVars>
      </dgm:prSet>
      <dgm:spPr/>
      <dgm:t>
        <a:bodyPr/>
        <a:lstStyle/>
        <a:p>
          <a:endParaRPr lang="en-US"/>
        </a:p>
      </dgm:t>
    </dgm:pt>
    <dgm:pt modelId="{D9F65A4D-9324-4AA5-B2B5-7EF0CC22C318}" type="pres">
      <dgm:prSet presAssocID="{0FED58C2-0F30-45CC-BAA8-81FE1C81B0C8}" presName="dummy" presStyleCnt="0"/>
      <dgm:spPr/>
    </dgm:pt>
    <dgm:pt modelId="{5D880DE0-0FBF-40F2-A012-1D378E45FFA5}" type="pres">
      <dgm:prSet presAssocID="{6526089E-A4FE-4A2D-905B-A66CD60B33D6}" presName="sibTrans" presStyleLbl="sibTrans2D1" presStyleIdx="1" presStyleCnt="5"/>
      <dgm:spPr/>
      <dgm:t>
        <a:bodyPr/>
        <a:lstStyle/>
        <a:p>
          <a:endParaRPr lang="en-US"/>
        </a:p>
      </dgm:t>
    </dgm:pt>
    <dgm:pt modelId="{D0AC724C-17FC-4C1C-A91E-F024343FA87F}" type="pres">
      <dgm:prSet presAssocID="{E6DD0EB8-2E59-4413-B925-6808D68A284D}" presName="node" presStyleLbl="node1" presStyleIdx="2" presStyleCnt="5" custScaleX="110483" custScaleY="109115">
        <dgm:presLayoutVars>
          <dgm:bulletEnabled val="1"/>
        </dgm:presLayoutVars>
      </dgm:prSet>
      <dgm:spPr/>
      <dgm:t>
        <a:bodyPr/>
        <a:lstStyle/>
        <a:p>
          <a:endParaRPr lang="en-US"/>
        </a:p>
      </dgm:t>
    </dgm:pt>
    <dgm:pt modelId="{44986181-C892-44B3-9EE2-A97CF906B8F1}" type="pres">
      <dgm:prSet presAssocID="{E6DD0EB8-2E59-4413-B925-6808D68A284D}" presName="dummy" presStyleCnt="0"/>
      <dgm:spPr/>
    </dgm:pt>
    <dgm:pt modelId="{0943C269-0896-4F58-B2E2-2599074C6B76}" type="pres">
      <dgm:prSet presAssocID="{88C7C4D6-8FA8-4A99-8318-251012F7B725}" presName="sibTrans" presStyleLbl="sibTrans2D1" presStyleIdx="2" presStyleCnt="5"/>
      <dgm:spPr/>
      <dgm:t>
        <a:bodyPr/>
        <a:lstStyle/>
        <a:p>
          <a:endParaRPr lang="en-US"/>
        </a:p>
      </dgm:t>
    </dgm:pt>
    <dgm:pt modelId="{D018316A-6BD4-42FE-AB8B-7760C112F81E}" type="pres">
      <dgm:prSet presAssocID="{4F3F5472-8D67-40AC-9859-A730DFA0F972}" presName="node" presStyleLbl="node1" presStyleIdx="3" presStyleCnt="5">
        <dgm:presLayoutVars>
          <dgm:bulletEnabled val="1"/>
        </dgm:presLayoutVars>
      </dgm:prSet>
      <dgm:spPr/>
      <dgm:t>
        <a:bodyPr/>
        <a:lstStyle/>
        <a:p>
          <a:endParaRPr lang="en-US"/>
        </a:p>
      </dgm:t>
    </dgm:pt>
    <dgm:pt modelId="{57E3FDC7-60EA-47DB-8DD8-B5CB0064C3BE}" type="pres">
      <dgm:prSet presAssocID="{4F3F5472-8D67-40AC-9859-A730DFA0F972}" presName="dummy" presStyleCnt="0"/>
      <dgm:spPr/>
    </dgm:pt>
    <dgm:pt modelId="{24CD3D92-F860-41BC-A861-595563DD5510}" type="pres">
      <dgm:prSet presAssocID="{F42F88AC-2EE7-42B1-945C-426BFC0DB58A}" presName="sibTrans" presStyleLbl="sibTrans2D1" presStyleIdx="3" presStyleCnt="5"/>
      <dgm:spPr/>
      <dgm:t>
        <a:bodyPr/>
        <a:lstStyle/>
        <a:p>
          <a:endParaRPr lang="en-US"/>
        </a:p>
      </dgm:t>
    </dgm:pt>
    <dgm:pt modelId="{AF9069D4-41AF-4B78-85F8-C8369DD690DB}" type="pres">
      <dgm:prSet presAssocID="{221D01DD-17B9-4267-BEF2-B76D6C160F96}" presName="node" presStyleLbl="node1" presStyleIdx="4" presStyleCnt="5" custScaleX="100600" custScaleY="98845">
        <dgm:presLayoutVars>
          <dgm:bulletEnabled val="1"/>
        </dgm:presLayoutVars>
      </dgm:prSet>
      <dgm:spPr/>
      <dgm:t>
        <a:bodyPr/>
        <a:lstStyle/>
        <a:p>
          <a:endParaRPr lang="en-US"/>
        </a:p>
      </dgm:t>
    </dgm:pt>
    <dgm:pt modelId="{D58A9978-BBF1-4B98-8EB7-4704A41F9C9D}" type="pres">
      <dgm:prSet presAssocID="{221D01DD-17B9-4267-BEF2-B76D6C160F96}" presName="dummy" presStyleCnt="0"/>
      <dgm:spPr/>
    </dgm:pt>
    <dgm:pt modelId="{69FA1318-87DC-48E6-927C-C0D22D635E12}" type="pres">
      <dgm:prSet presAssocID="{47E5228A-53B5-4C7B-AB10-9DA42AB9DF45}" presName="sibTrans" presStyleLbl="sibTrans2D1" presStyleIdx="4" presStyleCnt="5"/>
      <dgm:spPr/>
      <dgm:t>
        <a:bodyPr/>
        <a:lstStyle/>
        <a:p>
          <a:endParaRPr lang="en-US"/>
        </a:p>
      </dgm:t>
    </dgm:pt>
  </dgm:ptLst>
  <dgm:cxnLst>
    <dgm:cxn modelId="{615DFCCA-8BA7-411D-9609-3998B4569C64}" type="presOf" srcId="{788B42C9-93D6-47BF-B633-C8457260017F}" destId="{6547A3FE-877C-412C-98C6-85806C0C29C5}" srcOrd="0" destOrd="0" presId="urn:microsoft.com/office/officeart/2005/8/layout/radial6"/>
    <dgm:cxn modelId="{EFFA2221-64E6-4E16-8331-D8BDA2C520C7}" type="presOf" srcId="{F42F88AC-2EE7-42B1-945C-426BFC0DB58A}" destId="{24CD3D92-F860-41BC-A861-595563DD5510}" srcOrd="0" destOrd="0" presId="urn:microsoft.com/office/officeart/2005/8/layout/radial6"/>
    <dgm:cxn modelId="{BEB84A81-D4C8-486F-9A02-2EE48735AAE7}" type="presOf" srcId="{4F3F5472-8D67-40AC-9859-A730DFA0F972}" destId="{D018316A-6BD4-42FE-AB8B-7760C112F81E}" srcOrd="0" destOrd="0" presId="urn:microsoft.com/office/officeart/2005/8/layout/radial6"/>
    <dgm:cxn modelId="{065214CB-B372-42DB-8A78-8A2C173BB372}" srcId="{1A5A3F44-1045-4838-93EC-0B429A308969}" destId="{221D01DD-17B9-4267-BEF2-B76D6C160F96}" srcOrd="4" destOrd="0" parTransId="{BCDACCD1-4879-45D6-9660-649667E0D410}" sibTransId="{47E5228A-53B5-4C7B-AB10-9DA42AB9DF45}"/>
    <dgm:cxn modelId="{26BF8343-2AE0-444F-B1C8-212EA707A68A}" type="presOf" srcId="{6526089E-A4FE-4A2D-905B-A66CD60B33D6}" destId="{5D880DE0-0FBF-40F2-A012-1D378E45FFA5}" srcOrd="0" destOrd="0" presId="urn:microsoft.com/office/officeart/2005/8/layout/radial6"/>
    <dgm:cxn modelId="{37177F72-7BC5-4AF2-ABB3-DC1772F2BCBF}" srcId="{1A5A3F44-1045-4838-93EC-0B429A308969}" destId="{0FED58C2-0F30-45CC-BAA8-81FE1C81B0C8}" srcOrd="1" destOrd="0" parTransId="{B8F7D706-7459-49D3-BD48-805771A0A7E2}" sibTransId="{6526089E-A4FE-4A2D-905B-A66CD60B33D6}"/>
    <dgm:cxn modelId="{61D6FF64-FA0B-4344-B753-FB6422A55986}" type="presOf" srcId="{1A5A3F44-1045-4838-93EC-0B429A308969}" destId="{A61C5E62-D1BD-43D5-9104-D59FE31E246B}" srcOrd="0" destOrd="0" presId="urn:microsoft.com/office/officeart/2005/8/layout/radial6"/>
    <dgm:cxn modelId="{DB4C9F4C-8821-41F2-9B69-0EB5A89E18F9}" type="presOf" srcId="{88C7C4D6-8FA8-4A99-8318-251012F7B725}" destId="{0943C269-0896-4F58-B2E2-2599074C6B76}" srcOrd="0" destOrd="0" presId="urn:microsoft.com/office/officeart/2005/8/layout/radial6"/>
    <dgm:cxn modelId="{A08122A9-8854-4C0A-AC01-5E3916EDE4C5}" srcId="{788B42C9-93D6-47BF-B633-C8457260017F}" destId="{1A5A3F44-1045-4838-93EC-0B429A308969}" srcOrd="0" destOrd="0" parTransId="{4E887F71-0BC5-433D-B9D7-1CF15080DE6F}" sibTransId="{21DF41E6-B27A-49E5-8045-0577FEF652EE}"/>
    <dgm:cxn modelId="{A88A5B81-54EB-40AE-8448-02681786DB74}" srcId="{1A5A3F44-1045-4838-93EC-0B429A308969}" destId="{61874D1B-39A3-44F8-8260-8AC9DF6A0A56}" srcOrd="0" destOrd="0" parTransId="{1B1176AD-1A33-44BC-AB72-5F6EE48BBADA}" sibTransId="{448C40E2-A072-44AF-9C0F-568633182A99}"/>
    <dgm:cxn modelId="{B6E400B6-8E4A-4A3E-835B-DA0627A808AA}" srcId="{1A5A3F44-1045-4838-93EC-0B429A308969}" destId="{E6DD0EB8-2E59-4413-B925-6808D68A284D}" srcOrd="2" destOrd="0" parTransId="{DE2C9D96-2578-4AD6-875E-ABBA5906716F}" sibTransId="{88C7C4D6-8FA8-4A99-8318-251012F7B725}"/>
    <dgm:cxn modelId="{A9269FAE-D3CC-433E-9529-4CA1D271D562}" type="presOf" srcId="{61874D1B-39A3-44F8-8260-8AC9DF6A0A56}" destId="{FCDCE43E-2008-4CA5-BB86-0E2DDA1EC10D}" srcOrd="0" destOrd="0" presId="urn:microsoft.com/office/officeart/2005/8/layout/radial6"/>
    <dgm:cxn modelId="{E7B3CDF4-225A-4268-BADB-DF4514E361C9}" type="presOf" srcId="{0FED58C2-0F30-45CC-BAA8-81FE1C81B0C8}" destId="{2D6B7FB1-A2FA-451B-A27D-153EE6233FB2}" srcOrd="0" destOrd="0" presId="urn:microsoft.com/office/officeart/2005/8/layout/radial6"/>
    <dgm:cxn modelId="{3A5C426A-A3D7-42F9-A956-3C1160F83D42}" type="presOf" srcId="{47E5228A-53B5-4C7B-AB10-9DA42AB9DF45}" destId="{69FA1318-87DC-48E6-927C-C0D22D635E12}" srcOrd="0" destOrd="0" presId="urn:microsoft.com/office/officeart/2005/8/layout/radial6"/>
    <dgm:cxn modelId="{BB7F9CCA-3C20-44E6-9773-B8924F4527D4}" type="presOf" srcId="{448C40E2-A072-44AF-9C0F-568633182A99}" destId="{B39B9ADF-585F-445B-A961-C1104FB5FC92}" srcOrd="0" destOrd="0" presId="urn:microsoft.com/office/officeart/2005/8/layout/radial6"/>
    <dgm:cxn modelId="{0F92445B-40EF-4EDA-87A4-6AC589F19A61}" type="presOf" srcId="{221D01DD-17B9-4267-BEF2-B76D6C160F96}" destId="{AF9069D4-41AF-4B78-85F8-C8369DD690DB}" srcOrd="0" destOrd="0" presId="urn:microsoft.com/office/officeart/2005/8/layout/radial6"/>
    <dgm:cxn modelId="{0B55882A-4385-4E9A-B314-8F4F848CC808}" srcId="{788B42C9-93D6-47BF-B633-C8457260017F}" destId="{E56D910B-46DF-4AED-98FC-E4F3DEAF8719}" srcOrd="1" destOrd="0" parTransId="{28F728F7-B821-4F96-AB00-6EC3CEC54E11}" sibTransId="{E6979C9D-32ED-405C-AC4A-07D5678D99FA}"/>
    <dgm:cxn modelId="{73964587-E537-4F7D-9391-AF1491D9363A}" type="presOf" srcId="{E6DD0EB8-2E59-4413-B925-6808D68A284D}" destId="{D0AC724C-17FC-4C1C-A91E-F024343FA87F}" srcOrd="0" destOrd="0" presId="urn:microsoft.com/office/officeart/2005/8/layout/radial6"/>
    <dgm:cxn modelId="{E7EA36F3-6B0E-458C-A13D-75CC06BA8BF6}" srcId="{1A5A3F44-1045-4838-93EC-0B429A308969}" destId="{4F3F5472-8D67-40AC-9859-A730DFA0F972}" srcOrd="3" destOrd="0" parTransId="{A06F4BF0-70DA-4C79-9971-112CD411FAAF}" sibTransId="{F42F88AC-2EE7-42B1-945C-426BFC0DB58A}"/>
    <dgm:cxn modelId="{BC07D94A-3E40-4059-8B72-7657C83A2FC5}" type="presParOf" srcId="{6547A3FE-877C-412C-98C6-85806C0C29C5}" destId="{A61C5E62-D1BD-43D5-9104-D59FE31E246B}" srcOrd="0" destOrd="0" presId="urn:microsoft.com/office/officeart/2005/8/layout/radial6"/>
    <dgm:cxn modelId="{AEF7BE3B-7338-4A1A-AADD-8E36C6811773}" type="presParOf" srcId="{6547A3FE-877C-412C-98C6-85806C0C29C5}" destId="{FCDCE43E-2008-4CA5-BB86-0E2DDA1EC10D}" srcOrd="1" destOrd="0" presId="urn:microsoft.com/office/officeart/2005/8/layout/radial6"/>
    <dgm:cxn modelId="{0AD9077F-5546-4E93-9AFE-33BAF4669128}" type="presParOf" srcId="{6547A3FE-877C-412C-98C6-85806C0C29C5}" destId="{2E153D25-70D1-4E28-871B-E62873E7DCAC}" srcOrd="2" destOrd="0" presId="urn:microsoft.com/office/officeart/2005/8/layout/radial6"/>
    <dgm:cxn modelId="{1586138B-3B55-4F45-8683-025F404E750B}" type="presParOf" srcId="{6547A3FE-877C-412C-98C6-85806C0C29C5}" destId="{B39B9ADF-585F-445B-A961-C1104FB5FC92}" srcOrd="3" destOrd="0" presId="urn:microsoft.com/office/officeart/2005/8/layout/radial6"/>
    <dgm:cxn modelId="{6F7CFEE3-0C59-4E54-9E8B-5C33103AF9C1}" type="presParOf" srcId="{6547A3FE-877C-412C-98C6-85806C0C29C5}" destId="{2D6B7FB1-A2FA-451B-A27D-153EE6233FB2}" srcOrd="4" destOrd="0" presId="urn:microsoft.com/office/officeart/2005/8/layout/radial6"/>
    <dgm:cxn modelId="{A599F7C0-1355-41B0-BBC4-F6CCBEFB5A5E}" type="presParOf" srcId="{6547A3FE-877C-412C-98C6-85806C0C29C5}" destId="{D9F65A4D-9324-4AA5-B2B5-7EF0CC22C318}" srcOrd="5" destOrd="0" presId="urn:microsoft.com/office/officeart/2005/8/layout/radial6"/>
    <dgm:cxn modelId="{0618EC2A-C50D-48C2-9849-50A5BEEA4689}" type="presParOf" srcId="{6547A3FE-877C-412C-98C6-85806C0C29C5}" destId="{5D880DE0-0FBF-40F2-A012-1D378E45FFA5}" srcOrd="6" destOrd="0" presId="urn:microsoft.com/office/officeart/2005/8/layout/radial6"/>
    <dgm:cxn modelId="{2245E18D-036E-45E9-B5F6-DBDEB84A3DA5}" type="presParOf" srcId="{6547A3FE-877C-412C-98C6-85806C0C29C5}" destId="{D0AC724C-17FC-4C1C-A91E-F024343FA87F}" srcOrd="7" destOrd="0" presId="urn:microsoft.com/office/officeart/2005/8/layout/radial6"/>
    <dgm:cxn modelId="{8129E622-168F-407A-A0AB-836D416D3805}" type="presParOf" srcId="{6547A3FE-877C-412C-98C6-85806C0C29C5}" destId="{44986181-C892-44B3-9EE2-A97CF906B8F1}" srcOrd="8" destOrd="0" presId="urn:microsoft.com/office/officeart/2005/8/layout/radial6"/>
    <dgm:cxn modelId="{1EAFC0D0-563C-4EB1-88D3-782106BB9799}" type="presParOf" srcId="{6547A3FE-877C-412C-98C6-85806C0C29C5}" destId="{0943C269-0896-4F58-B2E2-2599074C6B76}" srcOrd="9" destOrd="0" presId="urn:microsoft.com/office/officeart/2005/8/layout/radial6"/>
    <dgm:cxn modelId="{07E0D6E5-A4E8-4C43-92E3-A0F18A8914DC}" type="presParOf" srcId="{6547A3FE-877C-412C-98C6-85806C0C29C5}" destId="{D018316A-6BD4-42FE-AB8B-7760C112F81E}" srcOrd="10" destOrd="0" presId="urn:microsoft.com/office/officeart/2005/8/layout/radial6"/>
    <dgm:cxn modelId="{B1F301E2-20CF-4C65-AF15-373A092ECEE0}" type="presParOf" srcId="{6547A3FE-877C-412C-98C6-85806C0C29C5}" destId="{57E3FDC7-60EA-47DB-8DD8-B5CB0064C3BE}" srcOrd="11" destOrd="0" presId="urn:microsoft.com/office/officeart/2005/8/layout/radial6"/>
    <dgm:cxn modelId="{0C39F235-3447-402E-B46A-6FB993730A1E}" type="presParOf" srcId="{6547A3FE-877C-412C-98C6-85806C0C29C5}" destId="{24CD3D92-F860-41BC-A861-595563DD5510}" srcOrd="12" destOrd="0" presId="urn:microsoft.com/office/officeart/2005/8/layout/radial6"/>
    <dgm:cxn modelId="{F2A7BC17-34EB-4034-8771-82ABD2443F51}" type="presParOf" srcId="{6547A3FE-877C-412C-98C6-85806C0C29C5}" destId="{AF9069D4-41AF-4B78-85F8-C8369DD690DB}" srcOrd="13" destOrd="0" presId="urn:microsoft.com/office/officeart/2005/8/layout/radial6"/>
    <dgm:cxn modelId="{84E57FD2-E57E-4A83-97DC-8C0DB14B624E}" type="presParOf" srcId="{6547A3FE-877C-412C-98C6-85806C0C29C5}" destId="{D58A9978-BBF1-4B98-8EB7-4704A41F9C9D}" srcOrd="14" destOrd="0" presId="urn:microsoft.com/office/officeart/2005/8/layout/radial6"/>
    <dgm:cxn modelId="{05F8E358-9E6C-4B3F-AF49-D3F9F41D9E93}" type="presParOf" srcId="{6547A3FE-877C-412C-98C6-85806C0C29C5}" destId="{69FA1318-87DC-48E6-927C-C0D22D635E12}" srcOrd="15"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788B42C9-93D6-47BF-B633-C8457260017F}" type="doc">
      <dgm:prSet loTypeId="urn:microsoft.com/office/officeart/2005/8/layout/radial6" loCatId="cycle" qsTypeId="urn:microsoft.com/office/officeart/2005/8/quickstyle/3d2#14" qsCatId="3D" csTypeId="urn:microsoft.com/office/officeart/2005/8/colors/colorful4" csCatId="colorful" phldr="1"/>
      <dgm:spPr/>
      <dgm:t>
        <a:bodyPr/>
        <a:lstStyle/>
        <a:p>
          <a:endParaRPr lang="en-US"/>
        </a:p>
      </dgm:t>
    </dgm:pt>
    <dgm:pt modelId="{1A5A3F44-1045-4838-93EC-0B429A308969}">
      <dgm:prSet phldrT="[Text]" custT="1"/>
      <dgm:spPr/>
      <dgm:t>
        <a:bodyPr/>
        <a:lstStyle/>
        <a:p>
          <a:r>
            <a:rPr lang="en-US" sz="2400" b="1" dirty="0">
              <a:solidFill>
                <a:srgbClr val="002060"/>
              </a:solidFill>
              <a:latin typeface="Times New Roman" panose="02020603050405020304" pitchFamily="18" charset="0"/>
              <a:cs typeface="Times New Roman" panose="02020603050405020304" pitchFamily="18" charset="0"/>
            </a:rPr>
            <a:t>1. MỘT SỐ ĐỊNH HƯỚNG CHUNG</a:t>
          </a:r>
          <a:endParaRPr lang="en-US" sz="2400" b="1" i="1" dirty="0">
            <a:solidFill>
              <a:srgbClr val="002060"/>
            </a:solidFill>
            <a:latin typeface="Times New Roman" panose="02020603050405020304" pitchFamily="18" charset="0"/>
            <a:cs typeface="Times New Roman" panose="02020603050405020304" pitchFamily="18" charset="0"/>
          </a:endParaRPr>
        </a:p>
      </dgm:t>
    </dgm:pt>
    <dgm:pt modelId="{4E887F71-0BC5-433D-B9D7-1CF15080DE6F}" type="parTrans" cxnId="{A08122A9-8854-4C0A-AC01-5E3916EDE4C5}">
      <dgm:prSet/>
      <dgm:spPr/>
      <dgm:t>
        <a:bodyPr/>
        <a:lstStyle/>
        <a:p>
          <a:endParaRPr lang="en-US"/>
        </a:p>
      </dgm:t>
    </dgm:pt>
    <dgm:pt modelId="{21DF41E6-B27A-49E5-8045-0577FEF652EE}" type="sibTrans" cxnId="{A08122A9-8854-4C0A-AC01-5E3916EDE4C5}">
      <dgm:prSet/>
      <dgm:spPr/>
      <dgm:t>
        <a:bodyPr/>
        <a:lstStyle/>
        <a:p>
          <a:endParaRPr lang="en-US"/>
        </a:p>
      </dgm:t>
    </dgm:pt>
    <dgm:pt modelId="{61874D1B-39A3-44F8-8260-8AC9DF6A0A56}">
      <dgm:prSet phldrT="[Text]" custT="1"/>
      <dgm:spPr/>
      <dgm:t>
        <a:bodyPr/>
        <a:lstStyle/>
        <a:p>
          <a:r>
            <a:rPr lang="en-US" sz="2400" b="1" dirty="0" err="1">
              <a:solidFill>
                <a:srgbClr val="002060"/>
              </a:solidFill>
              <a:latin typeface="Times New Roman" panose="02020603050405020304" pitchFamily="18" charset="0"/>
              <a:cs typeface="Times New Roman" panose="02020603050405020304" pitchFamily="18" charset="0"/>
            </a:rPr>
            <a:t>Phát</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huy</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tính</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tích</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cực</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của</a:t>
          </a:r>
          <a:r>
            <a:rPr lang="en-US" sz="2400" b="1" dirty="0">
              <a:solidFill>
                <a:srgbClr val="002060"/>
              </a:solidFill>
              <a:latin typeface="Times New Roman" panose="02020603050405020304" pitchFamily="18" charset="0"/>
              <a:cs typeface="Times New Roman" panose="02020603050405020304" pitchFamily="18" charset="0"/>
            </a:rPr>
            <a:t> HS</a:t>
          </a:r>
        </a:p>
      </dgm:t>
    </dgm:pt>
    <dgm:pt modelId="{1B1176AD-1A33-44BC-AB72-5F6EE48BBADA}" type="parTrans" cxnId="{A88A5B81-54EB-40AE-8448-02681786DB74}">
      <dgm:prSet/>
      <dgm:spPr/>
      <dgm:t>
        <a:bodyPr/>
        <a:lstStyle/>
        <a:p>
          <a:endParaRPr lang="en-US"/>
        </a:p>
      </dgm:t>
    </dgm:pt>
    <dgm:pt modelId="{448C40E2-A072-44AF-9C0F-568633182A99}" type="sibTrans" cxnId="{A88A5B81-54EB-40AE-8448-02681786DB74}">
      <dgm:prSet/>
      <dgm:spPr/>
      <dgm:t>
        <a:bodyPr/>
        <a:lstStyle/>
        <a:p>
          <a:endParaRPr lang="en-US"/>
        </a:p>
      </dgm:t>
    </dgm:pt>
    <dgm:pt modelId="{0FED58C2-0F30-45CC-BAA8-81FE1C81B0C8}">
      <dgm:prSet phldrT="[Text]" custT="1"/>
      <dgm:spPr/>
      <dgm:t>
        <a:bodyPr/>
        <a:lstStyle/>
        <a:p>
          <a:r>
            <a:rPr lang="en-US" sz="2400" b="1" dirty="0" err="1">
              <a:solidFill>
                <a:srgbClr val="002060"/>
              </a:solidFill>
              <a:latin typeface="Times New Roman" panose="02020603050405020304" pitchFamily="18" charset="0"/>
              <a:cs typeface="Times New Roman" panose="02020603050405020304" pitchFamily="18" charset="0"/>
            </a:rPr>
            <a:t>Dạy</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học</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tích</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hợp</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và</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phân</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hóa</a:t>
          </a:r>
          <a:endParaRPr lang="en-US" sz="2400" b="1" dirty="0">
            <a:solidFill>
              <a:srgbClr val="002060"/>
            </a:solidFill>
            <a:latin typeface="Times New Roman" panose="02020603050405020304" pitchFamily="18" charset="0"/>
            <a:cs typeface="Times New Roman" panose="02020603050405020304" pitchFamily="18" charset="0"/>
          </a:endParaRPr>
        </a:p>
      </dgm:t>
    </dgm:pt>
    <dgm:pt modelId="{B8F7D706-7459-49D3-BD48-805771A0A7E2}" type="parTrans" cxnId="{37177F72-7BC5-4AF2-ABB3-DC1772F2BCBF}">
      <dgm:prSet/>
      <dgm:spPr/>
      <dgm:t>
        <a:bodyPr/>
        <a:lstStyle/>
        <a:p>
          <a:endParaRPr lang="en-US"/>
        </a:p>
      </dgm:t>
    </dgm:pt>
    <dgm:pt modelId="{6526089E-A4FE-4A2D-905B-A66CD60B33D6}" type="sibTrans" cxnId="{37177F72-7BC5-4AF2-ABB3-DC1772F2BCBF}">
      <dgm:prSet/>
      <dgm:spPr/>
      <dgm:t>
        <a:bodyPr/>
        <a:lstStyle/>
        <a:p>
          <a:endParaRPr lang="en-US"/>
        </a:p>
      </dgm:t>
    </dgm:pt>
    <dgm:pt modelId="{E6DD0EB8-2E59-4413-B925-6808D68A284D}">
      <dgm:prSet phldrT="[Text]" custT="1"/>
      <dgm:spPr/>
      <dgm:t>
        <a:bodyPr/>
        <a:lstStyle/>
        <a:p>
          <a:r>
            <a:rPr lang="en-US" sz="2400" b="1" dirty="0" err="1">
              <a:solidFill>
                <a:srgbClr val="002060"/>
              </a:solidFill>
              <a:latin typeface="Times New Roman" panose="02020603050405020304" pitchFamily="18" charset="0"/>
              <a:cs typeface="Times New Roman" panose="02020603050405020304" pitchFamily="18" charset="0"/>
            </a:rPr>
            <a:t>Đa</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dạng</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hóa</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hình</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thức</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tổ</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chức</a:t>
          </a:r>
          <a:r>
            <a:rPr lang="en-US" sz="2400" b="1" dirty="0">
              <a:solidFill>
                <a:srgbClr val="002060"/>
              </a:solidFill>
              <a:latin typeface="Times New Roman" panose="02020603050405020304" pitchFamily="18" charset="0"/>
              <a:cs typeface="Times New Roman" panose="02020603050405020304" pitchFamily="18" charset="0"/>
            </a:rPr>
            <a:t>, PP </a:t>
          </a:r>
          <a:r>
            <a:rPr lang="en-US" sz="2400" b="1" dirty="0" err="1">
              <a:solidFill>
                <a:srgbClr val="002060"/>
              </a:solidFill>
              <a:latin typeface="Times New Roman" panose="02020603050405020304" pitchFamily="18" charset="0"/>
              <a:cs typeface="Times New Roman" panose="02020603050405020304" pitchFamily="18" charset="0"/>
            </a:rPr>
            <a:t>và</a:t>
          </a:r>
          <a:r>
            <a:rPr lang="en-US" sz="2400" b="1" dirty="0">
              <a:solidFill>
                <a:srgbClr val="002060"/>
              </a:solidFill>
              <a:latin typeface="Times New Roman" panose="02020603050405020304" pitchFamily="18" charset="0"/>
              <a:cs typeface="Times New Roman" panose="02020603050405020304" pitchFamily="18" charset="0"/>
            </a:rPr>
            <a:t> PT </a:t>
          </a:r>
          <a:r>
            <a:rPr lang="en-US" sz="2400" b="1" dirty="0" err="1">
              <a:solidFill>
                <a:srgbClr val="002060"/>
              </a:solidFill>
              <a:latin typeface="Times New Roman" panose="02020603050405020304" pitchFamily="18" charset="0"/>
              <a:cs typeface="Times New Roman" panose="02020603050405020304" pitchFamily="18" charset="0"/>
            </a:rPr>
            <a:t>dạy</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học</a:t>
          </a:r>
          <a:endParaRPr lang="en-US" sz="2400" b="1" dirty="0">
            <a:solidFill>
              <a:srgbClr val="002060"/>
            </a:solidFill>
            <a:latin typeface="Times New Roman" panose="02020603050405020304" pitchFamily="18" charset="0"/>
            <a:cs typeface="Times New Roman" panose="02020603050405020304" pitchFamily="18" charset="0"/>
          </a:endParaRPr>
        </a:p>
      </dgm:t>
    </dgm:pt>
    <dgm:pt modelId="{DE2C9D96-2578-4AD6-875E-ABBA5906716F}" type="parTrans" cxnId="{B6E400B6-8E4A-4A3E-835B-DA0627A808AA}">
      <dgm:prSet/>
      <dgm:spPr/>
      <dgm:t>
        <a:bodyPr/>
        <a:lstStyle/>
        <a:p>
          <a:endParaRPr lang="en-US"/>
        </a:p>
      </dgm:t>
    </dgm:pt>
    <dgm:pt modelId="{88C7C4D6-8FA8-4A99-8318-251012F7B725}" type="sibTrans" cxnId="{B6E400B6-8E4A-4A3E-835B-DA0627A808AA}">
      <dgm:prSet/>
      <dgm:spPr/>
      <dgm:t>
        <a:bodyPr/>
        <a:lstStyle/>
        <a:p>
          <a:endParaRPr lang="en-US"/>
        </a:p>
      </dgm:t>
    </dgm:pt>
    <dgm:pt modelId="{E56D910B-46DF-4AED-98FC-E4F3DEAF8719}">
      <dgm:prSet phldrT="[Text]"/>
      <dgm:spPr/>
      <dgm:t>
        <a:bodyPr/>
        <a:lstStyle/>
        <a:p>
          <a:endParaRPr lang="en-US" dirty="0"/>
        </a:p>
      </dgm:t>
    </dgm:pt>
    <dgm:pt modelId="{28F728F7-B821-4F96-AB00-6EC3CEC54E11}" type="parTrans" cxnId="{0B55882A-4385-4E9A-B314-8F4F848CC808}">
      <dgm:prSet/>
      <dgm:spPr/>
      <dgm:t>
        <a:bodyPr/>
        <a:lstStyle/>
        <a:p>
          <a:endParaRPr lang="en-US"/>
        </a:p>
      </dgm:t>
    </dgm:pt>
    <dgm:pt modelId="{E6979C9D-32ED-405C-AC4A-07D5678D99FA}" type="sibTrans" cxnId="{0B55882A-4385-4E9A-B314-8F4F848CC808}">
      <dgm:prSet/>
      <dgm:spPr/>
      <dgm:t>
        <a:bodyPr/>
        <a:lstStyle/>
        <a:p>
          <a:endParaRPr lang="en-US"/>
        </a:p>
      </dgm:t>
    </dgm:pt>
    <dgm:pt modelId="{6547A3FE-877C-412C-98C6-85806C0C29C5}" type="pres">
      <dgm:prSet presAssocID="{788B42C9-93D6-47BF-B633-C8457260017F}" presName="Name0" presStyleCnt="0">
        <dgm:presLayoutVars>
          <dgm:chMax val="1"/>
          <dgm:dir/>
          <dgm:animLvl val="ctr"/>
          <dgm:resizeHandles val="exact"/>
        </dgm:presLayoutVars>
      </dgm:prSet>
      <dgm:spPr/>
      <dgm:t>
        <a:bodyPr/>
        <a:lstStyle/>
        <a:p>
          <a:endParaRPr lang="en-US"/>
        </a:p>
      </dgm:t>
    </dgm:pt>
    <dgm:pt modelId="{A61C5E62-D1BD-43D5-9104-D59FE31E246B}" type="pres">
      <dgm:prSet presAssocID="{1A5A3F44-1045-4838-93EC-0B429A308969}" presName="centerShape" presStyleLbl="node0" presStyleIdx="0" presStyleCnt="1"/>
      <dgm:spPr/>
      <dgm:t>
        <a:bodyPr/>
        <a:lstStyle/>
        <a:p>
          <a:endParaRPr lang="en-US"/>
        </a:p>
      </dgm:t>
    </dgm:pt>
    <dgm:pt modelId="{FCDCE43E-2008-4CA5-BB86-0E2DDA1EC10D}" type="pres">
      <dgm:prSet presAssocID="{61874D1B-39A3-44F8-8260-8AC9DF6A0A56}" presName="node" presStyleLbl="node1" presStyleIdx="0" presStyleCnt="3">
        <dgm:presLayoutVars>
          <dgm:bulletEnabled val="1"/>
        </dgm:presLayoutVars>
      </dgm:prSet>
      <dgm:spPr/>
      <dgm:t>
        <a:bodyPr/>
        <a:lstStyle/>
        <a:p>
          <a:endParaRPr lang="en-US"/>
        </a:p>
      </dgm:t>
    </dgm:pt>
    <dgm:pt modelId="{2E153D25-70D1-4E28-871B-E62873E7DCAC}" type="pres">
      <dgm:prSet presAssocID="{61874D1B-39A3-44F8-8260-8AC9DF6A0A56}" presName="dummy" presStyleCnt="0"/>
      <dgm:spPr/>
    </dgm:pt>
    <dgm:pt modelId="{B39B9ADF-585F-445B-A961-C1104FB5FC92}" type="pres">
      <dgm:prSet presAssocID="{448C40E2-A072-44AF-9C0F-568633182A99}" presName="sibTrans" presStyleLbl="sibTrans2D1" presStyleIdx="0" presStyleCnt="3"/>
      <dgm:spPr/>
      <dgm:t>
        <a:bodyPr/>
        <a:lstStyle/>
        <a:p>
          <a:endParaRPr lang="en-US"/>
        </a:p>
      </dgm:t>
    </dgm:pt>
    <dgm:pt modelId="{2D6B7FB1-A2FA-451B-A27D-153EE6233FB2}" type="pres">
      <dgm:prSet presAssocID="{0FED58C2-0F30-45CC-BAA8-81FE1C81B0C8}" presName="node" presStyleLbl="node1" presStyleIdx="1" presStyleCnt="3">
        <dgm:presLayoutVars>
          <dgm:bulletEnabled val="1"/>
        </dgm:presLayoutVars>
      </dgm:prSet>
      <dgm:spPr/>
      <dgm:t>
        <a:bodyPr/>
        <a:lstStyle/>
        <a:p>
          <a:endParaRPr lang="en-US"/>
        </a:p>
      </dgm:t>
    </dgm:pt>
    <dgm:pt modelId="{D9F65A4D-9324-4AA5-B2B5-7EF0CC22C318}" type="pres">
      <dgm:prSet presAssocID="{0FED58C2-0F30-45CC-BAA8-81FE1C81B0C8}" presName="dummy" presStyleCnt="0"/>
      <dgm:spPr/>
    </dgm:pt>
    <dgm:pt modelId="{5D880DE0-0FBF-40F2-A012-1D378E45FFA5}" type="pres">
      <dgm:prSet presAssocID="{6526089E-A4FE-4A2D-905B-A66CD60B33D6}" presName="sibTrans" presStyleLbl="sibTrans2D1" presStyleIdx="1" presStyleCnt="3"/>
      <dgm:spPr/>
      <dgm:t>
        <a:bodyPr/>
        <a:lstStyle/>
        <a:p>
          <a:endParaRPr lang="en-US"/>
        </a:p>
      </dgm:t>
    </dgm:pt>
    <dgm:pt modelId="{D0AC724C-17FC-4C1C-A91E-F024343FA87F}" type="pres">
      <dgm:prSet presAssocID="{E6DD0EB8-2E59-4413-B925-6808D68A284D}" presName="node" presStyleLbl="node1" presStyleIdx="2" presStyleCnt="3" custScaleX="124691" custScaleY="122670">
        <dgm:presLayoutVars>
          <dgm:bulletEnabled val="1"/>
        </dgm:presLayoutVars>
      </dgm:prSet>
      <dgm:spPr/>
      <dgm:t>
        <a:bodyPr/>
        <a:lstStyle/>
        <a:p>
          <a:endParaRPr lang="en-US"/>
        </a:p>
      </dgm:t>
    </dgm:pt>
    <dgm:pt modelId="{44986181-C892-44B3-9EE2-A97CF906B8F1}" type="pres">
      <dgm:prSet presAssocID="{E6DD0EB8-2E59-4413-B925-6808D68A284D}" presName="dummy" presStyleCnt="0"/>
      <dgm:spPr/>
    </dgm:pt>
    <dgm:pt modelId="{0943C269-0896-4F58-B2E2-2599074C6B76}" type="pres">
      <dgm:prSet presAssocID="{88C7C4D6-8FA8-4A99-8318-251012F7B725}" presName="sibTrans" presStyleLbl="sibTrans2D1" presStyleIdx="2" presStyleCnt="3"/>
      <dgm:spPr/>
      <dgm:t>
        <a:bodyPr/>
        <a:lstStyle/>
        <a:p>
          <a:endParaRPr lang="en-US"/>
        </a:p>
      </dgm:t>
    </dgm:pt>
  </dgm:ptLst>
  <dgm:cxnLst>
    <dgm:cxn modelId="{A08122A9-8854-4C0A-AC01-5E3916EDE4C5}" srcId="{788B42C9-93D6-47BF-B633-C8457260017F}" destId="{1A5A3F44-1045-4838-93EC-0B429A308969}" srcOrd="0" destOrd="0" parTransId="{4E887F71-0BC5-433D-B9D7-1CF15080DE6F}" sibTransId="{21DF41E6-B27A-49E5-8045-0577FEF652EE}"/>
    <dgm:cxn modelId="{37177F72-7BC5-4AF2-ABB3-DC1772F2BCBF}" srcId="{1A5A3F44-1045-4838-93EC-0B429A308969}" destId="{0FED58C2-0F30-45CC-BAA8-81FE1C81B0C8}" srcOrd="1" destOrd="0" parTransId="{B8F7D706-7459-49D3-BD48-805771A0A7E2}" sibTransId="{6526089E-A4FE-4A2D-905B-A66CD60B33D6}"/>
    <dgm:cxn modelId="{61D6FF64-FA0B-4344-B753-FB6422A55986}" type="presOf" srcId="{1A5A3F44-1045-4838-93EC-0B429A308969}" destId="{A61C5E62-D1BD-43D5-9104-D59FE31E246B}" srcOrd="0" destOrd="0" presId="urn:microsoft.com/office/officeart/2005/8/layout/radial6"/>
    <dgm:cxn modelId="{BB7F9CCA-3C20-44E6-9773-B8924F4527D4}" type="presOf" srcId="{448C40E2-A072-44AF-9C0F-568633182A99}" destId="{B39B9ADF-585F-445B-A961-C1104FB5FC92}" srcOrd="0" destOrd="0" presId="urn:microsoft.com/office/officeart/2005/8/layout/radial6"/>
    <dgm:cxn modelId="{26BF8343-2AE0-444F-B1C8-212EA707A68A}" type="presOf" srcId="{6526089E-A4FE-4A2D-905B-A66CD60B33D6}" destId="{5D880DE0-0FBF-40F2-A012-1D378E45FFA5}" srcOrd="0" destOrd="0" presId="urn:microsoft.com/office/officeart/2005/8/layout/radial6"/>
    <dgm:cxn modelId="{73964587-E537-4F7D-9391-AF1491D9363A}" type="presOf" srcId="{E6DD0EB8-2E59-4413-B925-6808D68A284D}" destId="{D0AC724C-17FC-4C1C-A91E-F024343FA87F}" srcOrd="0" destOrd="0" presId="urn:microsoft.com/office/officeart/2005/8/layout/radial6"/>
    <dgm:cxn modelId="{A9269FAE-D3CC-433E-9529-4CA1D271D562}" type="presOf" srcId="{61874D1B-39A3-44F8-8260-8AC9DF6A0A56}" destId="{FCDCE43E-2008-4CA5-BB86-0E2DDA1EC10D}" srcOrd="0" destOrd="0" presId="urn:microsoft.com/office/officeart/2005/8/layout/radial6"/>
    <dgm:cxn modelId="{E7B3CDF4-225A-4268-BADB-DF4514E361C9}" type="presOf" srcId="{0FED58C2-0F30-45CC-BAA8-81FE1C81B0C8}" destId="{2D6B7FB1-A2FA-451B-A27D-153EE6233FB2}" srcOrd="0" destOrd="0" presId="urn:microsoft.com/office/officeart/2005/8/layout/radial6"/>
    <dgm:cxn modelId="{A88A5B81-54EB-40AE-8448-02681786DB74}" srcId="{1A5A3F44-1045-4838-93EC-0B429A308969}" destId="{61874D1B-39A3-44F8-8260-8AC9DF6A0A56}" srcOrd="0" destOrd="0" parTransId="{1B1176AD-1A33-44BC-AB72-5F6EE48BBADA}" sibTransId="{448C40E2-A072-44AF-9C0F-568633182A99}"/>
    <dgm:cxn modelId="{0B55882A-4385-4E9A-B314-8F4F848CC808}" srcId="{788B42C9-93D6-47BF-B633-C8457260017F}" destId="{E56D910B-46DF-4AED-98FC-E4F3DEAF8719}" srcOrd="1" destOrd="0" parTransId="{28F728F7-B821-4F96-AB00-6EC3CEC54E11}" sibTransId="{E6979C9D-32ED-405C-AC4A-07D5678D99FA}"/>
    <dgm:cxn modelId="{B6E400B6-8E4A-4A3E-835B-DA0627A808AA}" srcId="{1A5A3F44-1045-4838-93EC-0B429A308969}" destId="{E6DD0EB8-2E59-4413-B925-6808D68A284D}" srcOrd="2" destOrd="0" parTransId="{DE2C9D96-2578-4AD6-875E-ABBA5906716F}" sibTransId="{88C7C4D6-8FA8-4A99-8318-251012F7B725}"/>
    <dgm:cxn modelId="{DB4C9F4C-8821-41F2-9B69-0EB5A89E18F9}" type="presOf" srcId="{88C7C4D6-8FA8-4A99-8318-251012F7B725}" destId="{0943C269-0896-4F58-B2E2-2599074C6B76}" srcOrd="0" destOrd="0" presId="urn:microsoft.com/office/officeart/2005/8/layout/radial6"/>
    <dgm:cxn modelId="{615DFCCA-8BA7-411D-9609-3998B4569C64}" type="presOf" srcId="{788B42C9-93D6-47BF-B633-C8457260017F}" destId="{6547A3FE-877C-412C-98C6-85806C0C29C5}" srcOrd="0" destOrd="0" presId="urn:microsoft.com/office/officeart/2005/8/layout/radial6"/>
    <dgm:cxn modelId="{BC07D94A-3E40-4059-8B72-7657C83A2FC5}" type="presParOf" srcId="{6547A3FE-877C-412C-98C6-85806C0C29C5}" destId="{A61C5E62-D1BD-43D5-9104-D59FE31E246B}" srcOrd="0" destOrd="0" presId="urn:microsoft.com/office/officeart/2005/8/layout/radial6"/>
    <dgm:cxn modelId="{AEF7BE3B-7338-4A1A-AADD-8E36C6811773}" type="presParOf" srcId="{6547A3FE-877C-412C-98C6-85806C0C29C5}" destId="{FCDCE43E-2008-4CA5-BB86-0E2DDA1EC10D}" srcOrd="1" destOrd="0" presId="urn:microsoft.com/office/officeart/2005/8/layout/radial6"/>
    <dgm:cxn modelId="{0AD9077F-5546-4E93-9AFE-33BAF4669128}" type="presParOf" srcId="{6547A3FE-877C-412C-98C6-85806C0C29C5}" destId="{2E153D25-70D1-4E28-871B-E62873E7DCAC}" srcOrd="2" destOrd="0" presId="urn:microsoft.com/office/officeart/2005/8/layout/radial6"/>
    <dgm:cxn modelId="{1586138B-3B55-4F45-8683-025F404E750B}" type="presParOf" srcId="{6547A3FE-877C-412C-98C6-85806C0C29C5}" destId="{B39B9ADF-585F-445B-A961-C1104FB5FC92}" srcOrd="3" destOrd="0" presId="urn:microsoft.com/office/officeart/2005/8/layout/radial6"/>
    <dgm:cxn modelId="{6F7CFEE3-0C59-4E54-9E8B-5C33103AF9C1}" type="presParOf" srcId="{6547A3FE-877C-412C-98C6-85806C0C29C5}" destId="{2D6B7FB1-A2FA-451B-A27D-153EE6233FB2}" srcOrd="4" destOrd="0" presId="urn:microsoft.com/office/officeart/2005/8/layout/radial6"/>
    <dgm:cxn modelId="{A599F7C0-1355-41B0-BBC4-F6CCBEFB5A5E}" type="presParOf" srcId="{6547A3FE-877C-412C-98C6-85806C0C29C5}" destId="{D9F65A4D-9324-4AA5-B2B5-7EF0CC22C318}" srcOrd="5" destOrd="0" presId="urn:microsoft.com/office/officeart/2005/8/layout/radial6"/>
    <dgm:cxn modelId="{0618EC2A-C50D-48C2-9849-50A5BEEA4689}" type="presParOf" srcId="{6547A3FE-877C-412C-98C6-85806C0C29C5}" destId="{5D880DE0-0FBF-40F2-A012-1D378E45FFA5}" srcOrd="6" destOrd="0" presId="urn:microsoft.com/office/officeart/2005/8/layout/radial6"/>
    <dgm:cxn modelId="{2245E18D-036E-45E9-B5F6-DBDEB84A3DA5}" type="presParOf" srcId="{6547A3FE-877C-412C-98C6-85806C0C29C5}" destId="{D0AC724C-17FC-4C1C-A91E-F024343FA87F}" srcOrd="7" destOrd="0" presId="urn:microsoft.com/office/officeart/2005/8/layout/radial6"/>
    <dgm:cxn modelId="{8129E622-168F-407A-A0AB-836D416D3805}" type="presParOf" srcId="{6547A3FE-877C-412C-98C6-85806C0C29C5}" destId="{44986181-C892-44B3-9EE2-A97CF906B8F1}" srcOrd="8" destOrd="0" presId="urn:microsoft.com/office/officeart/2005/8/layout/radial6"/>
    <dgm:cxn modelId="{1EAFC0D0-563C-4EB1-88D3-782106BB9799}" type="presParOf" srcId="{6547A3FE-877C-412C-98C6-85806C0C29C5}" destId="{0943C269-0896-4F58-B2E2-2599074C6B76}" srcOrd="9"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4A302FB-E776-4783-BC74-DEAC0DA952F6}" type="doc">
      <dgm:prSet loTypeId="urn:microsoft.com/office/officeart/2005/8/layout/orgChart1" loCatId="hierarchy" qsTypeId="urn:microsoft.com/office/officeart/2005/8/quickstyle/3d3" qsCatId="3D" csTypeId="urn:microsoft.com/office/officeart/2005/8/colors/colorful4" csCatId="colorful" phldr="1"/>
      <dgm:spPr/>
      <dgm:t>
        <a:bodyPr/>
        <a:lstStyle/>
        <a:p>
          <a:endParaRPr lang="en-US"/>
        </a:p>
      </dgm:t>
    </dgm:pt>
    <dgm:pt modelId="{31E982E0-9743-4C64-9FC4-8514C1C84CD5}">
      <dgm:prSet phldrT="[Text]" custT="1"/>
      <dgm:spPr/>
      <dgm:t>
        <a:bodyPr/>
        <a:lstStyle/>
        <a:p>
          <a:r>
            <a:rPr lang="en-US" sz="2400" b="1" dirty="0">
              <a:solidFill>
                <a:srgbClr val="C00000"/>
              </a:solidFill>
              <a:latin typeface="Times New Roman" panose="02020603050405020304" pitchFamily="18" charset="0"/>
              <a:cs typeface="Times New Roman" panose="02020603050405020304" pitchFamily="18" charset="0"/>
            </a:rPr>
            <a:t>NGỮ VĂN</a:t>
          </a:r>
        </a:p>
      </dgm:t>
    </dgm:pt>
    <dgm:pt modelId="{C955093F-3C55-4F6E-A0B6-49DCB24CB716}" type="parTrans" cxnId="{10C95F34-347A-4800-B2AA-D524E10D89EB}">
      <dgm:prSet/>
      <dgm:spPr/>
      <dgm:t>
        <a:bodyPr/>
        <a:lstStyle/>
        <a:p>
          <a:endParaRPr lang="en-US"/>
        </a:p>
      </dgm:t>
    </dgm:pt>
    <dgm:pt modelId="{726185C2-6F14-4737-9103-AA65735725A9}" type="sibTrans" cxnId="{10C95F34-347A-4800-B2AA-D524E10D89EB}">
      <dgm:prSet/>
      <dgm:spPr/>
      <dgm:t>
        <a:bodyPr/>
        <a:lstStyle/>
        <a:p>
          <a:endParaRPr lang="en-US"/>
        </a:p>
      </dgm:t>
    </dgm:pt>
    <dgm:pt modelId="{643E8DC3-524C-46DB-9590-DA81AB76D332}" type="asst">
      <dgm:prSet phldrT="[Text]" custT="1"/>
      <dgm:spPr/>
      <dgm:t>
        <a:bodyPr/>
        <a:lstStyle/>
        <a:p>
          <a:r>
            <a:rPr lang="en-US" sz="2400" b="1" i="1" dirty="0" err="1">
              <a:solidFill>
                <a:srgbClr val="0070C0"/>
              </a:solidFill>
              <a:latin typeface="Times New Roman" panose="02020603050405020304" pitchFamily="18" charset="0"/>
              <a:cs typeface="Times New Roman" panose="02020603050405020304" pitchFamily="18" charset="0"/>
            </a:rPr>
            <a:t>Đặc</a:t>
          </a:r>
          <a:r>
            <a:rPr lang="en-US" sz="2400" b="1" i="1" dirty="0">
              <a:solidFill>
                <a:srgbClr val="0070C0"/>
              </a:solidFill>
              <a:latin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cs typeface="Times New Roman" panose="02020603050405020304" pitchFamily="18" charset="0"/>
            </a:rPr>
            <a:t>điểm</a:t>
          </a:r>
          <a:r>
            <a:rPr lang="en-US" sz="2400" b="1" i="1" dirty="0">
              <a:solidFill>
                <a:srgbClr val="0070C0"/>
              </a:solidFill>
              <a:latin typeface="Times New Roman" panose="02020603050405020304" pitchFamily="18" charset="0"/>
              <a:cs typeface="Times New Roman" panose="02020603050405020304" pitchFamily="18" charset="0"/>
            </a:rPr>
            <a:t> </a:t>
          </a:r>
        </a:p>
        <a:p>
          <a:r>
            <a:rPr lang="en-US" sz="2400" b="1" i="1" dirty="0" err="1">
              <a:solidFill>
                <a:srgbClr val="0070C0"/>
              </a:solidFill>
              <a:latin typeface="Times New Roman" panose="02020603050405020304" pitchFamily="18" charset="0"/>
              <a:cs typeface="Times New Roman" panose="02020603050405020304" pitchFamily="18" charset="0"/>
            </a:rPr>
            <a:t>nổi</a:t>
          </a:r>
          <a:r>
            <a:rPr lang="en-US" sz="2400" b="1" i="1" dirty="0">
              <a:solidFill>
                <a:srgbClr val="0070C0"/>
              </a:solidFill>
              <a:latin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cs typeface="Times New Roman" panose="02020603050405020304" pitchFamily="18" charset="0"/>
            </a:rPr>
            <a:t>bật</a:t>
          </a:r>
          <a:endParaRPr lang="en-US" sz="2400" b="1" i="1" dirty="0">
            <a:solidFill>
              <a:srgbClr val="0070C0"/>
            </a:solidFill>
            <a:latin typeface="Times New Roman" panose="02020603050405020304" pitchFamily="18" charset="0"/>
            <a:cs typeface="Times New Roman" panose="02020603050405020304" pitchFamily="18" charset="0"/>
          </a:endParaRPr>
        </a:p>
      </dgm:t>
    </dgm:pt>
    <dgm:pt modelId="{B660C8AA-D18F-445F-B10B-1BC6364DFD1D}" type="parTrans" cxnId="{24379E40-82B4-44FD-BFA3-E81BC14FEF3B}">
      <dgm:prSet/>
      <dgm:spPr/>
      <dgm:t>
        <a:bodyPr/>
        <a:lstStyle/>
        <a:p>
          <a:endParaRPr lang="en-US"/>
        </a:p>
      </dgm:t>
    </dgm:pt>
    <dgm:pt modelId="{D02F4A0C-3BA8-4476-AD7B-8AD2459EB01A}" type="sibTrans" cxnId="{24379E40-82B4-44FD-BFA3-E81BC14FEF3B}">
      <dgm:prSet/>
      <dgm:spPr/>
      <dgm:t>
        <a:bodyPr/>
        <a:lstStyle/>
        <a:p>
          <a:endParaRPr lang="en-US"/>
        </a:p>
      </dgm:t>
    </dgm:pt>
    <dgm:pt modelId="{C60B42A0-F4A8-494F-90BA-EEB413666FC8}">
      <dgm:prSet phldrT="[Text]" custT="1"/>
      <dgm:spPr/>
      <dgm:t>
        <a:bodyPr/>
        <a:lstStyle/>
        <a:p>
          <a:r>
            <a:rPr lang="en-US" sz="2400" b="1" dirty="0" err="1">
              <a:solidFill>
                <a:srgbClr val="0070C0"/>
              </a:solidFill>
              <a:latin typeface="Times New Roman" panose="02020603050405020304" pitchFamily="18" charset="0"/>
              <a:cs typeface="Times New Roman" panose="02020603050405020304" pitchFamily="18" charset="0"/>
            </a:rPr>
            <a:t>Tính</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công</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cụ</a:t>
          </a:r>
          <a:endParaRPr lang="en-US" sz="2400" b="1" dirty="0">
            <a:solidFill>
              <a:srgbClr val="0070C0"/>
            </a:solidFill>
            <a:latin typeface="Times New Roman" panose="02020603050405020304" pitchFamily="18" charset="0"/>
            <a:cs typeface="Times New Roman" panose="02020603050405020304" pitchFamily="18" charset="0"/>
          </a:endParaRPr>
        </a:p>
      </dgm:t>
    </dgm:pt>
    <dgm:pt modelId="{2D9AFDAC-623A-45EA-BFF9-431584BDF49B}" type="parTrans" cxnId="{E666D9DF-3B2E-434D-96D5-04BBC8097304}">
      <dgm:prSet/>
      <dgm:spPr/>
      <dgm:t>
        <a:bodyPr/>
        <a:lstStyle/>
        <a:p>
          <a:endParaRPr lang="en-US"/>
        </a:p>
      </dgm:t>
    </dgm:pt>
    <dgm:pt modelId="{763B395E-79E9-4243-A99E-D6746D754045}" type="sibTrans" cxnId="{E666D9DF-3B2E-434D-96D5-04BBC8097304}">
      <dgm:prSet/>
      <dgm:spPr/>
      <dgm:t>
        <a:bodyPr/>
        <a:lstStyle/>
        <a:p>
          <a:endParaRPr lang="en-US"/>
        </a:p>
      </dgm:t>
    </dgm:pt>
    <dgm:pt modelId="{A214EB1A-91D2-4018-BD1B-5D0E285E5638}">
      <dgm:prSet phldrT="[Text]" custT="1"/>
      <dgm:spPr/>
      <dgm:t>
        <a:bodyPr/>
        <a:lstStyle/>
        <a:p>
          <a:r>
            <a:rPr lang="en-US" sz="2400" b="1" dirty="0" err="1">
              <a:solidFill>
                <a:srgbClr val="0070C0"/>
              </a:solidFill>
              <a:latin typeface="Times New Roman" panose="02020603050405020304" pitchFamily="18" charset="0"/>
              <a:cs typeface="Times New Roman" panose="02020603050405020304" pitchFamily="18" charset="0"/>
            </a:rPr>
            <a:t>Tính</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thẩm</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mĩ</a:t>
          </a:r>
          <a:r>
            <a:rPr lang="en-US" sz="2400" b="1" dirty="0">
              <a:solidFill>
                <a:srgbClr val="0070C0"/>
              </a:solidFill>
              <a:latin typeface="Times New Roman" panose="02020603050405020304" pitchFamily="18" charset="0"/>
              <a:cs typeface="Times New Roman" panose="02020603050405020304" pitchFamily="18" charset="0"/>
            </a:rPr>
            <a:t> - </a:t>
          </a:r>
          <a:r>
            <a:rPr lang="en-US" sz="2400" b="1" dirty="0" err="1">
              <a:solidFill>
                <a:srgbClr val="0070C0"/>
              </a:solidFill>
              <a:latin typeface="Times New Roman" panose="02020603050405020304" pitchFamily="18" charset="0"/>
              <a:cs typeface="Times New Roman" panose="02020603050405020304" pitchFamily="18" charset="0"/>
            </a:rPr>
            <a:t>nhân</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văn</a:t>
          </a:r>
          <a:endParaRPr lang="en-US" sz="2400" b="1" dirty="0">
            <a:solidFill>
              <a:srgbClr val="0070C0"/>
            </a:solidFill>
            <a:latin typeface="Times New Roman" panose="02020603050405020304" pitchFamily="18" charset="0"/>
            <a:cs typeface="Times New Roman" panose="02020603050405020304" pitchFamily="18" charset="0"/>
          </a:endParaRPr>
        </a:p>
      </dgm:t>
    </dgm:pt>
    <dgm:pt modelId="{DF7144F0-3B98-4C3F-9611-4C351C36940A}" type="parTrans" cxnId="{D0494039-1B43-428D-B9B9-23AE8CB13128}">
      <dgm:prSet/>
      <dgm:spPr/>
      <dgm:t>
        <a:bodyPr/>
        <a:lstStyle/>
        <a:p>
          <a:endParaRPr lang="en-US"/>
        </a:p>
      </dgm:t>
    </dgm:pt>
    <dgm:pt modelId="{C71BC48B-AE12-49E1-9292-0D2636520CE3}" type="sibTrans" cxnId="{D0494039-1B43-428D-B9B9-23AE8CB13128}">
      <dgm:prSet/>
      <dgm:spPr/>
      <dgm:t>
        <a:bodyPr/>
        <a:lstStyle/>
        <a:p>
          <a:endParaRPr lang="en-US"/>
        </a:p>
      </dgm:t>
    </dgm:pt>
    <dgm:pt modelId="{6863FC2A-055E-4129-9218-7C65DA8AD285}">
      <dgm:prSet phldrT="[Text]" custT="1"/>
      <dgm:spPr/>
      <dgm:t>
        <a:bodyPr/>
        <a:lstStyle/>
        <a:p>
          <a:r>
            <a:rPr lang="en-US" sz="2400" b="1" i="1" dirty="0" err="1">
              <a:solidFill>
                <a:srgbClr val="0070C0"/>
              </a:solidFill>
              <a:latin typeface="Times New Roman" panose="02020603050405020304" pitchFamily="18" charset="0"/>
              <a:cs typeface="Times New Roman" panose="02020603050405020304" pitchFamily="18" charset="0"/>
            </a:rPr>
            <a:t>Giao</a:t>
          </a:r>
          <a:r>
            <a:rPr lang="en-US" sz="2400" b="1" i="1" dirty="0">
              <a:solidFill>
                <a:srgbClr val="0070C0"/>
              </a:solidFill>
              <a:latin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cs typeface="Times New Roman" panose="02020603050405020304" pitchFamily="18" charset="0"/>
            </a:rPr>
            <a:t>tiếp</a:t>
          </a:r>
          <a:endParaRPr lang="en-US" sz="2400" b="1" i="1" dirty="0">
            <a:solidFill>
              <a:srgbClr val="0070C0"/>
            </a:solidFill>
            <a:latin typeface="Times New Roman" panose="02020603050405020304" pitchFamily="18" charset="0"/>
            <a:cs typeface="Times New Roman" panose="02020603050405020304" pitchFamily="18" charset="0"/>
          </a:endParaRPr>
        </a:p>
      </dgm:t>
    </dgm:pt>
    <dgm:pt modelId="{AB27EAAB-5DE7-472C-A5B6-9987F21EA3C6}" type="parTrans" cxnId="{2EF6F261-7592-4308-86F5-325C4BF02048}">
      <dgm:prSet/>
      <dgm:spPr/>
      <dgm:t>
        <a:bodyPr/>
        <a:lstStyle/>
        <a:p>
          <a:endParaRPr lang="en-US"/>
        </a:p>
      </dgm:t>
    </dgm:pt>
    <dgm:pt modelId="{A476CC3C-5B84-4949-8957-8D6818D789D8}" type="sibTrans" cxnId="{2EF6F261-7592-4308-86F5-325C4BF02048}">
      <dgm:prSet/>
      <dgm:spPr/>
      <dgm:t>
        <a:bodyPr/>
        <a:lstStyle/>
        <a:p>
          <a:endParaRPr lang="en-US"/>
        </a:p>
      </dgm:t>
    </dgm:pt>
    <dgm:pt modelId="{78DDD8BD-7379-40C8-8CE3-DC3868D3890B}">
      <dgm:prSet phldrT="[Text]" custT="1"/>
      <dgm:spPr/>
      <dgm:t>
        <a:bodyPr/>
        <a:lstStyle/>
        <a:p>
          <a:r>
            <a:rPr lang="en-US" sz="2400" b="1" i="1" dirty="0" err="1">
              <a:solidFill>
                <a:srgbClr val="0070C0"/>
              </a:solidFill>
              <a:latin typeface="Times New Roman" panose="02020603050405020304" pitchFamily="18" charset="0"/>
              <a:cs typeface="Times New Roman" panose="02020603050405020304" pitchFamily="18" charset="0"/>
            </a:rPr>
            <a:t>Học</a:t>
          </a:r>
          <a:r>
            <a:rPr lang="en-US" sz="2400" b="1" i="1" dirty="0">
              <a:solidFill>
                <a:srgbClr val="0070C0"/>
              </a:solidFill>
              <a:latin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cs typeface="Times New Roman" panose="02020603050405020304" pitchFamily="18" charset="0"/>
            </a:rPr>
            <a:t>tập</a:t>
          </a:r>
          <a:endParaRPr lang="en-US" sz="2400" b="1" i="1" dirty="0">
            <a:solidFill>
              <a:srgbClr val="0070C0"/>
            </a:solidFill>
            <a:latin typeface="Times New Roman" panose="02020603050405020304" pitchFamily="18" charset="0"/>
            <a:cs typeface="Times New Roman" panose="02020603050405020304" pitchFamily="18" charset="0"/>
          </a:endParaRPr>
        </a:p>
      </dgm:t>
    </dgm:pt>
    <dgm:pt modelId="{CA0BC8F4-9467-4896-A76E-AFB93973E20F}" type="parTrans" cxnId="{539D4D09-23C6-48DB-A85F-964D87819E60}">
      <dgm:prSet/>
      <dgm:spPr/>
      <dgm:t>
        <a:bodyPr/>
        <a:lstStyle/>
        <a:p>
          <a:endParaRPr lang="en-US"/>
        </a:p>
      </dgm:t>
    </dgm:pt>
    <dgm:pt modelId="{665E34AC-2699-44E1-957D-F5530EE6C45F}" type="sibTrans" cxnId="{539D4D09-23C6-48DB-A85F-964D87819E60}">
      <dgm:prSet/>
      <dgm:spPr/>
      <dgm:t>
        <a:bodyPr/>
        <a:lstStyle/>
        <a:p>
          <a:endParaRPr lang="en-US"/>
        </a:p>
      </dgm:t>
    </dgm:pt>
    <dgm:pt modelId="{CE229AC8-CABF-4484-906B-C71233CFD253}">
      <dgm:prSet phldrT="[Text]" custT="1"/>
      <dgm:spPr/>
      <dgm:t>
        <a:bodyPr/>
        <a:lstStyle/>
        <a:p>
          <a:r>
            <a:rPr lang="en-US" sz="2400" b="1" i="1" dirty="0" err="1">
              <a:solidFill>
                <a:srgbClr val="0070C0"/>
              </a:solidFill>
              <a:latin typeface="Times New Roman" panose="02020603050405020304" pitchFamily="18" charset="0"/>
              <a:cs typeface="Times New Roman" panose="02020603050405020304" pitchFamily="18" charset="0"/>
            </a:rPr>
            <a:t>Giáo</a:t>
          </a:r>
          <a:r>
            <a:rPr lang="en-US" sz="2400" b="1" i="1" dirty="0">
              <a:solidFill>
                <a:srgbClr val="0070C0"/>
              </a:solidFill>
              <a:latin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cs typeface="Times New Roman" panose="02020603050405020304" pitchFamily="18" charset="0"/>
            </a:rPr>
            <a:t>dục</a:t>
          </a:r>
          <a:r>
            <a:rPr lang="en-US" sz="2400" b="1" i="1" dirty="0">
              <a:solidFill>
                <a:srgbClr val="0070C0"/>
              </a:solidFill>
              <a:latin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cs typeface="Times New Roman" panose="02020603050405020304" pitchFamily="18" charset="0"/>
            </a:rPr>
            <a:t>về</a:t>
          </a:r>
          <a:r>
            <a:rPr lang="en-US" sz="2400" b="1" i="1" dirty="0">
              <a:solidFill>
                <a:srgbClr val="0070C0"/>
              </a:solidFill>
              <a:latin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cs typeface="Times New Roman" panose="02020603050405020304" pitchFamily="18" charset="0"/>
            </a:rPr>
            <a:t>cái</a:t>
          </a:r>
          <a:r>
            <a:rPr lang="en-US" sz="2400" b="1" i="1" dirty="0">
              <a:solidFill>
                <a:srgbClr val="0070C0"/>
              </a:solidFill>
              <a:latin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cs typeface="Times New Roman" panose="02020603050405020304" pitchFamily="18" charset="0"/>
            </a:rPr>
            <a:t>đẹp</a:t>
          </a:r>
          <a:endParaRPr lang="en-US" sz="2400" b="1" i="1" dirty="0">
            <a:solidFill>
              <a:srgbClr val="0070C0"/>
            </a:solidFill>
            <a:latin typeface="Times New Roman" panose="02020603050405020304" pitchFamily="18" charset="0"/>
            <a:cs typeface="Times New Roman" panose="02020603050405020304" pitchFamily="18" charset="0"/>
          </a:endParaRPr>
        </a:p>
      </dgm:t>
    </dgm:pt>
    <dgm:pt modelId="{2282D582-11F8-4611-A714-14DEA54FC567}" type="parTrans" cxnId="{5D569E70-FD2F-4E9A-9675-62B9FDA68B81}">
      <dgm:prSet/>
      <dgm:spPr/>
      <dgm:t>
        <a:bodyPr/>
        <a:lstStyle/>
        <a:p>
          <a:endParaRPr lang="en-US"/>
        </a:p>
      </dgm:t>
    </dgm:pt>
    <dgm:pt modelId="{A9BFB4DF-4F80-4C59-9155-A007E839A77A}" type="sibTrans" cxnId="{5D569E70-FD2F-4E9A-9675-62B9FDA68B81}">
      <dgm:prSet/>
      <dgm:spPr/>
      <dgm:t>
        <a:bodyPr/>
        <a:lstStyle/>
        <a:p>
          <a:endParaRPr lang="en-US"/>
        </a:p>
      </dgm:t>
    </dgm:pt>
    <dgm:pt modelId="{1AC7DACA-9B32-4814-B827-24B82E2BD2BA}">
      <dgm:prSet phldrT="[Text]" custT="1"/>
      <dgm:spPr/>
      <dgm:t>
        <a:bodyPr/>
        <a:lstStyle/>
        <a:p>
          <a:r>
            <a:rPr lang="en-US" sz="2400" b="1" i="1" dirty="0" err="1">
              <a:solidFill>
                <a:srgbClr val="0070C0"/>
              </a:solidFill>
              <a:latin typeface="Times New Roman" panose="02020603050405020304" pitchFamily="18" charset="0"/>
              <a:cs typeface="Times New Roman" panose="02020603050405020304" pitchFamily="18" charset="0"/>
            </a:rPr>
            <a:t>Bồi</a:t>
          </a:r>
          <a:r>
            <a:rPr lang="en-US" sz="2400" b="1" i="1" dirty="0">
              <a:solidFill>
                <a:srgbClr val="0070C0"/>
              </a:solidFill>
              <a:latin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cs typeface="Times New Roman" panose="02020603050405020304" pitchFamily="18" charset="0"/>
            </a:rPr>
            <a:t>dưỡng</a:t>
          </a:r>
          <a:r>
            <a:rPr lang="en-US" sz="2400" b="1" i="1" dirty="0">
              <a:solidFill>
                <a:srgbClr val="0070C0"/>
              </a:solidFill>
              <a:latin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cs typeface="Times New Roman" panose="02020603050405020304" pitchFamily="18" charset="0"/>
            </a:rPr>
            <a:t>cảm</a:t>
          </a:r>
          <a:r>
            <a:rPr lang="en-US" sz="2400" b="1" i="1" dirty="0">
              <a:solidFill>
                <a:srgbClr val="0070C0"/>
              </a:solidFill>
              <a:latin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cs typeface="Times New Roman" panose="02020603050405020304" pitchFamily="18" charset="0"/>
            </a:rPr>
            <a:t>xúc</a:t>
          </a:r>
          <a:endParaRPr lang="en-US" sz="2400" b="1" i="1" dirty="0">
            <a:solidFill>
              <a:srgbClr val="0070C0"/>
            </a:solidFill>
            <a:latin typeface="Times New Roman" panose="02020603050405020304" pitchFamily="18" charset="0"/>
            <a:cs typeface="Times New Roman" panose="02020603050405020304" pitchFamily="18" charset="0"/>
          </a:endParaRPr>
        </a:p>
      </dgm:t>
    </dgm:pt>
    <dgm:pt modelId="{58778807-FFF0-48F7-A387-6F471D0F0DA9}" type="parTrans" cxnId="{CC5480CB-4A2B-4EA5-BA89-D1D5ED873DFD}">
      <dgm:prSet/>
      <dgm:spPr/>
      <dgm:t>
        <a:bodyPr/>
        <a:lstStyle/>
        <a:p>
          <a:endParaRPr lang="en-US"/>
        </a:p>
      </dgm:t>
    </dgm:pt>
    <dgm:pt modelId="{C22D3C52-A5B1-49CC-AC9F-32043C7A0DF7}" type="sibTrans" cxnId="{CC5480CB-4A2B-4EA5-BA89-D1D5ED873DFD}">
      <dgm:prSet/>
      <dgm:spPr/>
      <dgm:t>
        <a:bodyPr/>
        <a:lstStyle/>
        <a:p>
          <a:endParaRPr lang="en-US"/>
        </a:p>
      </dgm:t>
    </dgm:pt>
    <dgm:pt modelId="{2303F1D2-27A2-433D-986A-A838B11D73E5}" type="pres">
      <dgm:prSet presAssocID="{64A302FB-E776-4783-BC74-DEAC0DA952F6}" presName="hierChild1" presStyleCnt="0">
        <dgm:presLayoutVars>
          <dgm:orgChart val="1"/>
          <dgm:chPref val="1"/>
          <dgm:dir/>
          <dgm:animOne val="branch"/>
          <dgm:animLvl val="lvl"/>
          <dgm:resizeHandles/>
        </dgm:presLayoutVars>
      </dgm:prSet>
      <dgm:spPr/>
      <dgm:t>
        <a:bodyPr/>
        <a:lstStyle/>
        <a:p>
          <a:endParaRPr lang="en-US"/>
        </a:p>
      </dgm:t>
    </dgm:pt>
    <dgm:pt modelId="{0BEC9723-C461-472D-9A92-A00117D23BDB}" type="pres">
      <dgm:prSet presAssocID="{31E982E0-9743-4C64-9FC4-8514C1C84CD5}" presName="hierRoot1" presStyleCnt="0">
        <dgm:presLayoutVars>
          <dgm:hierBranch val="init"/>
        </dgm:presLayoutVars>
      </dgm:prSet>
      <dgm:spPr/>
    </dgm:pt>
    <dgm:pt modelId="{A824ACB0-66FC-436C-9832-D5D5FE5DC96A}" type="pres">
      <dgm:prSet presAssocID="{31E982E0-9743-4C64-9FC4-8514C1C84CD5}" presName="rootComposite1" presStyleCnt="0"/>
      <dgm:spPr/>
    </dgm:pt>
    <dgm:pt modelId="{47B33FBE-8133-42E6-AB62-06D27D476B08}" type="pres">
      <dgm:prSet presAssocID="{31E982E0-9743-4C64-9FC4-8514C1C84CD5}" presName="rootText1" presStyleLbl="node0" presStyleIdx="0" presStyleCnt="1">
        <dgm:presLayoutVars>
          <dgm:chPref val="3"/>
        </dgm:presLayoutVars>
      </dgm:prSet>
      <dgm:spPr/>
      <dgm:t>
        <a:bodyPr/>
        <a:lstStyle/>
        <a:p>
          <a:endParaRPr lang="en-US"/>
        </a:p>
      </dgm:t>
    </dgm:pt>
    <dgm:pt modelId="{9CAD905D-8CAE-458D-A5D8-51FCDB63E7DF}" type="pres">
      <dgm:prSet presAssocID="{31E982E0-9743-4C64-9FC4-8514C1C84CD5}" presName="rootConnector1" presStyleLbl="node1" presStyleIdx="0" presStyleCnt="0"/>
      <dgm:spPr/>
      <dgm:t>
        <a:bodyPr/>
        <a:lstStyle/>
        <a:p>
          <a:endParaRPr lang="en-US"/>
        </a:p>
      </dgm:t>
    </dgm:pt>
    <dgm:pt modelId="{3A17D8C4-56E2-41F4-8A45-40019B2EEF58}" type="pres">
      <dgm:prSet presAssocID="{31E982E0-9743-4C64-9FC4-8514C1C84CD5}" presName="hierChild2" presStyleCnt="0"/>
      <dgm:spPr/>
    </dgm:pt>
    <dgm:pt modelId="{C67E0C11-2569-4203-8205-09209F89AA17}" type="pres">
      <dgm:prSet presAssocID="{2D9AFDAC-623A-45EA-BFF9-431584BDF49B}" presName="Name37" presStyleLbl="parChTrans1D2" presStyleIdx="0" presStyleCnt="3"/>
      <dgm:spPr/>
      <dgm:t>
        <a:bodyPr/>
        <a:lstStyle/>
        <a:p>
          <a:endParaRPr lang="en-US"/>
        </a:p>
      </dgm:t>
    </dgm:pt>
    <dgm:pt modelId="{2AD541CB-780D-476E-8143-46F0843B8982}" type="pres">
      <dgm:prSet presAssocID="{C60B42A0-F4A8-494F-90BA-EEB413666FC8}" presName="hierRoot2" presStyleCnt="0">
        <dgm:presLayoutVars>
          <dgm:hierBranch val="init"/>
        </dgm:presLayoutVars>
      </dgm:prSet>
      <dgm:spPr/>
    </dgm:pt>
    <dgm:pt modelId="{F20CF6A8-B710-4D3B-8AA6-41FA05EF7DDE}" type="pres">
      <dgm:prSet presAssocID="{C60B42A0-F4A8-494F-90BA-EEB413666FC8}" presName="rootComposite" presStyleCnt="0"/>
      <dgm:spPr/>
    </dgm:pt>
    <dgm:pt modelId="{AF5974DE-BBDE-4E9E-8E7E-9CA5983A94A3}" type="pres">
      <dgm:prSet presAssocID="{C60B42A0-F4A8-494F-90BA-EEB413666FC8}" presName="rootText" presStyleLbl="node2" presStyleIdx="0" presStyleCnt="2">
        <dgm:presLayoutVars>
          <dgm:chPref val="3"/>
        </dgm:presLayoutVars>
      </dgm:prSet>
      <dgm:spPr/>
      <dgm:t>
        <a:bodyPr/>
        <a:lstStyle/>
        <a:p>
          <a:endParaRPr lang="en-US"/>
        </a:p>
      </dgm:t>
    </dgm:pt>
    <dgm:pt modelId="{CC8AF83F-7395-4A08-A00D-CB907DB8CA47}" type="pres">
      <dgm:prSet presAssocID="{C60B42A0-F4A8-494F-90BA-EEB413666FC8}" presName="rootConnector" presStyleLbl="node2" presStyleIdx="0" presStyleCnt="2"/>
      <dgm:spPr/>
      <dgm:t>
        <a:bodyPr/>
        <a:lstStyle/>
        <a:p>
          <a:endParaRPr lang="en-US"/>
        </a:p>
      </dgm:t>
    </dgm:pt>
    <dgm:pt modelId="{3FB3BA04-0829-4120-90E9-C0C94B3C7944}" type="pres">
      <dgm:prSet presAssocID="{C60B42A0-F4A8-494F-90BA-EEB413666FC8}" presName="hierChild4" presStyleCnt="0"/>
      <dgm:spPr/>
    </dgm:pt>
    <dgm:pt modelId="{688AECCB-CC74-4D3A-92D0-07D1EA723C46}" type="pres">
      <dgm:prSet presAssocID="{AB27EAAB-5DE7-472C-A5B6-9987F21EA3C6}" presName="Name37" presStyleLbl="parChTrans1D3" presStyleIdx="0" presStyleCnt="4"/>
      <dgm:spPr/>
      <dgm:t>
        <a:bodyPr/>
        <a:lstStyle/>
        <a:p>
          <a:endParaRPr lang="en-US"/>
        </a:p>
      </dgm:t>
    </dgm:pt>
    <dgm:pt modelId="{E7CE1571-BF3E-46A4-BEC8-722367050097}" type="pres">
      <dgm:prSet presAssocID="{6863FC2A-055E-4129-9218-7C65DA8AD285}" presName="hierRoot2" presStyleCnt="0">
        <dgm:presLayoutVars>
          <dgm:hierBranch val="init"/>
        </dgm:presLayoutVars>
      </dgm:prSet>
      <dgm:spPr/>
    </dgm:pt>
    <dgm:pt modelId="{2C3C8EE6-8F95-4C64-A569-19A7F9E21A3B}" type="pres">
      <dgm:prSet presAssocID="{6863FC2A-055E-4129-9218-7C65DA8AD285}" presName="rootComposite" presStyleCnt="0"/>
      <dgm:spPr/>
    </dgm:pt>
    <dgm:pt modelId="{33D95A3B-CB66-4EAE-8B18-24402500B4DE}" type="pres">
      <dgm:prSet presAssocID="{6863FC2A-055E-4129-9218-7C65DA8AD285}" presName="rootText" presStyleLbl="node3" presStyleIdx="0" presStyleCnt="4">
        <dgm:presLayoutVars>
          <dgm:chPref val="3"/>
        </dgm:presLayoutVars>
      </dgm:prSet>
      <dgm:spPr/>
      <dgm:t>
        <a:bodyPr/>
        <a:lstStyle/>
        <a:p>
          <a:endParaRPr lang="en-US"/>
        </a:p>
      </dgm:t>
    </dgm:pt>
    <dgm:pt modelId="{CCB44068-9A4E-446C-A336-E2B0A146F0F3}" type="pres">
      <dgm:prSet presAssocID="{6863FC2A-055E-4129-9218-7C65DA8AD285}" presName="rootConnector" presStyleLbl="node3" presStyleIdx="0" presStyleCnt="4"/>
      <dgm:spPr/>
      <dgm:t>
        <a:bodyPr/>
        <a:lstStyle/>
        <a:p>
          <a:endParaRPr lang="en-US"/>
        </a:p>
      </dgm:t>
    </dgm:pt>
    <dgm:pt modelId="{F2908403-8573-42DE-B4E4-C04D0B089DC7}" type="pres">
      <dgm:prSet presAssocID="{6863FC2A-055E-4129-9218-7C65DA8AD285}" presName="hierChild4" presStyleCnt="0"/>
      <dgm:spPr/>
    </dgm:pt>
    <dgm:pt modelId="{A341CF70-00EF-4F8E-819E-94C10D3D2956}" type="pres">
      <dgm:prSet presAssocID="{6863FC2A-055E-4129-9218-7C65DA8AD285}" presName="hierChild5" presStyleCnt="0"/>
      <dgm:spPr/>
    </dgm:pt>
    <dgm:pt modelId="{7AF9E3AD-8CE7-4989-9ECF-24EB3FF890B4}" type="pres">
      <dgm:prSet presAssocID="{CA0BC8F4-9467-4896-A76E-AFB93973E20F}" presName="Name37" presStyleLbl="parChTrans1D3" presStyleIdx="1" presStyleCnt="4"/>
      <dgm:spPr/>
      <dgm:t>
        <a:bodyPr/>
        <a:lstStyle/>
        <a:p>
          <a:endParaRPr lang="en-US"/>
        </a:p>
      </dgm:t>
    </dgm:pt>
    <dgm:pt modelId="{BC320860-5105-4364-8D09-BCD46E34CE94}" type="pres">
      <dgm:prSet presAssocID="{78DDD8BD-7379-40C8-8CE3-DC3868D3890B}" presName="hierRoot2" presStyleCnt="0">
        <dgm:presLayoutVars>
          <dgm:hierBranch val="init"/>
        </dgm:presLayoutVars>
      </dgm:prSet>
      <dgm:spPr/>
    </dgm:pt>
    <dgm:pt modelId="{0B4A05E0-EA45-4BCE-B119-556121F49967}" type="pres">
      <dgm:prSet presAssocID="{78DDD8BD-7379-40C8-8CE3-DC3868D3890B}" presName="rootComposite" presStyleCnt="0"/>
      <dgm:spPr/>
    </dgm:pt>
    <dgm:pt modelId="{19AD363B-2224-4FF7-9129-EEC9441EA0B5}" type="pres">
      <dgm:prSet presAssocID="{78DDD8BD-7379-40C8-8CE3-DC3868D3890B}" presName="rootText" presStyleLbl="node3" presStyleIdx="1" presStyleCnt="4">
        <dgm:presLayoutVars>
          <dgm:chPref val="3"/>
        </dgm:presLayoutVars>
      </dgm:prSet>
      <dgm:spPr/>
      <dgm:t>
        <a:bodyPr/>
        <a:lstStyle/>
        <a:p>
          <a:endParaRPr lang="en-US"/>
        </a:p>
      </dgm:t>
    </dgm:pt>
    <dgm:pt modelId="{2362CFCB-1AE3-488E-86FB-9C163D001BA3}" type="pres">
      <dgm:prSet presAssocID="{78DDD8BD-7379-40C8-8CE3-DC3868D3890B}" presName="rootConnector" presStyleLbl="node3" presStyleIdx="1" presStyleCnt="4"/>
      <dgm:spPr/>
      <dgm:t>
        <a:bodyPr/>
        <a:lstStyle/>
        <a:p>
          <a:endParaRPr lang="en-US"/>
        </a:p>
      </dgm:t>
    </dgm:pt>
    <dgm:pt modelId="{6EBE8360-8088-4851-AA45-E9F685F9379C}" type="pres">
      <dgm:prSet presAssocID="{78DDD8BD-7379-40C8-8CE3-DC3868D3890B}" presName="hierChild4" presStyleCnt="0"/>
      <dgm:spPr/>
    </dgm:pt>
    <dgm:pt modelId="{E426E71C-95E2-41B6-A6D7-F708F7714D8A}" type="pres">
      <dgm:prSet presAssocID="{78DDD8BD-7379-40C8-8CE3-DC3868D3890B}" presName="hierChild5" presStyleCnt="0"/>
      <dgm:spPr/>
    </dgm:pt>
    <dgm:pt modelId="{CE6657BD-9637-4D05-AA59-451F028FE681}" type="pres">
      <dgm:prSet presAssocID="{C60B42A0-F4A8-494F-90BA-EEB413666FC8}" presName="hierChild5" presStyleCnt="0"/>
      <dgm:spPr/>
    </dgm:pt>
    <dgm:pt modelId="{9E60ACC7-18D0-4C0F-B02A-F9451FD74420}" type="pres">
      <dgm:prSet presAssocID="{DF7144F0-3B98-4C3F-9611-4C351C36940A}" presName="Name37" presStyleLbl="parChTrans1D2" presStyleIdx="1" presStyleCnt="3"/>
      <dgm:spPr/>
      <dgm:t>
        <a:bodyPr/>
        <a:lstStyle/>
        <a:p>
          <a:endParaRPr lang="en-US"/>
        </a:p>
      </dgm:t>
    </dgm:pt>
    <dgm:pt modelId="{9054B23A-8D43-4A9D-B2C6-B6129249BBCB}" type="pres">
      <dgm:prSet presAssocID="{A214EB1A-91D2-4018-BD1B-5D0E285E5638}" presName="hierRoot2" presStyleCnt="0">
        <dgm:presLayoutVars>
          <dgm:hierBranch val="init"/>
        </dgm:presLayoutVars>
      </dgm:prSet>
      <dgm:spPr/>
    </dgm:pt>
    <dgm:pt modelId="{8071E8D7-E5D1-4DB5-AD45-9584F4A94811}" type="pres">
      <dgm:prSet presAssocID="{A214EB1A-91D2-4018-BD1B-5D0E285E5638}" presName="rootComposite" presStyleCnt="0"/>
      <dgm:spPr/>
    </dgm:pt>
    <dgm:pt modelId="{12EE8774-98B5-46CF-B933-16B69BA411E1}" type="pres">
      <dgm:prSet presAssocID="{A214EB1A-91D2-4018-BD1B-5D0E285E5638}" presName="rootText" presStyleLbl="node2" presStyleIdx="1" presStyleCnt="2">
        <dgm:presLayoutVars>
          <dgm:chPref val="3"/>
        </dgm:presLayoutVars>
      </dgm:prSet>
      <dgm:spPr/>
      <dgm:t>
        <a:bodyPr/>
        <a:lstStyle/>
        <a:p>
          <a:endParaRPr lang="en-US"/>
        </a:p>
      </dgm:t>
    </dgm:pt>
    <dgm:pt modelId="{C1663CE5-6BE8-4CF0-8140-C605E8C70E24}" type="pres">
      <dgm:prSet presAssocID="{A214EB1A-91D2-4018-BD1B-5D0E285E5638}" presName="rootConnector" presStyleLbl="node2" presStyleIdx="1" presStyleCnt="2"/>
      <dgm:spPr/>
      <dgm:t>
        <a:bodyPr/>
        <a:lstStyle/>
        <a:p>
          <a:endParaRPr lang="en-US"/>
        </a:p>
      </dgm:t>
    </dgm:pt>
    <dgm:pt modelId="{ABE21A84-88D1-418C-9193-E68EC6B79EB7}" type="pres">
      <dgm:prSet presAssocID="{A214EB1A-91D2-4018-BD1B-5D0E285E5638}" presName="hierChild4" presStyleCnt="0"/>
      <dgm:spPr/>
    </dgm:pt>
    <dgm:pt modelId="{5A5437A5-77B4-4EF4-AD87-6F0E9C3F0C44}" type="pres">
      <dgm:prSet presAssocID="{2282D582-11F8-4611-A714-14DEA54FC567}" presName="Name37" presStyleLbl="parChTrans1D3" presStyleIdx="2" presStyleCnt="4"/>
      <dgm:spPr/>
      <dgm:t>
        <a:bodyPr/>
        <a:lstStyle/>
        <a:p>
          <a:endParaRPr lang="en-US"/>
        </a:p>
      </dgm:t>
    </dgm:pt>
    <dgm:pt modelId="{E36FD716-7202-447D-81A4-458A8B29FFEB}" type="pres">
      <dgm:prSet presAssocID="{CE229AC8-CABF-4484-906B-C71233CFD253}" presName="hierRoot2" presStyleCnt="0">
        <dgm:presLayoutVars>
          <dgm:hierBranch val="init"/>
        </dgm:presLayoutVars>
      </dgm:prSet>
      <dgm:spPr/>
    </dgm:pt>
    <dgm:pt modelId="{1382A224-73C0-4E23-99A3-171A17D3ADE0}" type="pres">
      <dgm:prSet presAssocID="{CE229AC8-CABF-4484-906B-C71233CFD253}" presName="rootComposite" presStyleCnt="0"/>
      <dgm:spPr/>
    </dgm:pt>
    <dgm:pt modelId="{D131BA15-9182-4609-AD5E-FE48EB0D3DFD}" type="pres">
      <dgm:prSet presAssocID="{CE229AC8-CABF-4484-906B-C71233CFD253}" presName="rootText" presStyleLbl="node3" presStyleIdx="2" presStyleCnt="4">
        <dgm:presLayoutVars>
          <dgm:chPref val="3"/>
        </dgm:presLayoutVars>
      </dgm:prSet>
      <dgm:spPr/>
      <dgm:t>
        <a:bodyPr/>
        <a:lstStyle/>
        <a:p>
          <a:endParaRPr lang="en-US"/>
        </a:p>
      </dgm:t>
    </dgm:pt>
    <dgm:pt modelId="{2E2B7236-EA53-414E-9C02-35F7507D161E}" type="pres">
      <dgm:prSet presAssocID="{CE229AC8-CABF-4484-906B-C71233CFD253}" presName="rootConnector" presStyleLbl="node3" presStyleIdx="2" presStyleCnt="4"/>
      <dgm:spPr/>
      <dgm:t>
        <a:bodyPr/>
        <a:lstStyle/>
        <a:p>
          <a:endParaRPr lang="en-US"/>
        </a:p>
      </dgm:t>
    </dgm:pt>
    <dgm:pt modelId="{814B121B-B899-4406-8481-7C1DF345D4D2}" type="pres">
      <dgm:prSet presAssocID="{CE229AC8-CABF-4484-906B-C71233CFD253}" presName="hierChild4" presStyleCnt="0"/>
      <dgm:spPr/>
    </dgm:pt>
    <dgm:pt modelId="{7BC10A4A-5B39-41C8-96F8-E558A854EF04}" type="pres">
      <dgm:prSet presAssocID="{CE229AC8-CABF-4484-906B-C71233CFD253}" presName="hierChild5" presStyleCnt="0"/>
      <dgm:spPr/>
    </dgm:pt>
    <dgm:pt modelId="{F51FC7F6-5276-425A-AEB0-44258C18DE27}" type="pres">
      <dgm:prSet presAssocID="{58778807-FFF0-48F7-A387-6F471D0F0DA9}" presName="Name37" presStyleLbl="parChTrans1D3" presStyleIdx="3" presStyleCnt="4"/>
      <dgm:spPr/>
      <dgm:t>
        <a:bodyPr/>
        <a:lstStyle/>
        <a:p>
          <a:endParaRPr lang="en-US"/>
        </a:p>
      </dgm:t>
    </dgm:pt>
    <dgm:pt modelId="{3A5F4262-200D-4D6A-9337-36E0D9D66755}" type="pres">
      <dgm:prSet presAssocID="{1AC7DACA-9B32-4814-B827-24B82E2BD2BA}" presName="hierRoot2" presStyleCnt="0">
        <dgm:presLayoutVars>
          <dgm:hierBranch val="init"/>
        </dgm:presLayoutVars>
      </dgm:prSet>
      <dgm:spPr/>
    </dgm:pt>
    <dgm:pt modelId="{5D27D509-FB1C-4274-BF8F-4590F9E41AF7}" type="pres">
      <dgm:prSet presAssocID="{1AC7DACA-9B32-4814-B827-24B82E2BD2BA}" presName="rootComposite" presStyleCnt="0"/>
      <dgm:spPr/>
    </dgm:pt>
    <dgm:pt modelId="{EC4A1FA5-7FA9-4C6A-96C0-4261F9008FC4}" type="pres">
      <dgm:prSet presAssocID="{1AC7DACA-9B32-4814-B827-24B82E2BD2BA}" presName="rootText" presStyleLbl="node3" presStyleIdx="3" presStyleCnt="4">
        <dgm:presLayoutVars>
          <dgm:chPref val="3"/>
        </dgm:presLayoutVars>
      </dgm:prSet>
      <dgm:spPr/>
      <dgm:t>
        <a:bodyPr/>
        <a:lstStyle/>
        <a:p>
          <a:endParaRPr lang="en-US"/>
        </a:p>
      </dgm:t>
    </dgm:pt>
    <dgm:pt modelId="{5D0BB039-7DB4-4AEE-B1EC-377E53F0E4C5}" type="pres">
      <dgm:prSet presAssocID="{1AC7DACA-9B32-4814-B827-24B82E2BD2BA}" presName="rootConnector" presStyleLbl="node3" presStyleIdx="3" presStyleCnt="4"/>
      <dgm:spPr/>
      <dgm:t>
        <a:bodyPr/>
        <a:lstStyle/>
        <a:p>
          <a:endParaRPr lang="en-US"/>
        </a:p>
      </dgm:t>
    </dgm:pt>
    <dgm:pt modelId="{53FD768E-5CEE-4238-86AD-4FC7C51DAFA2}" type="pres">
      <dgm:prSet presAssocID="{1AC7DACA-9B32-4814-B827-24B82E2BD2BA}" presName="hierChild4" presStyleCnt="0"/>
      <dgm:spPr/>
    </dgm:pt>
    <dgm:pt modelId="{240BEE19-10BF-421A-96D2-DE3C73B6F9E1}" type="pres">
      <dgm:prSet presAssocID="{1AC7DACA-9B32-4814-B827-24B82E2BD2BA}" presName="hierChild5" presStyleCnt="0"/>
      <dgm:spPr/>
    </dgm:pt>
    <dgm:pt modelId="{2CF3C666-1723-4540-A7E0-089D0D620B5F}" type="pres">
      <dgm:prSet presAssocID="{A214EB1A-91D2-4018-BD1B-5D0E285E5638}" presName="hierChild5" presStyleCnt="0"/>
      <dgm:spPr/>
    </dgm:pt>
    <dgm:pt modelId="{3EFE0774-0164-42F3-BA2A-CEA36EEC2B8A}" type="pres">
      <dgm:prSet presAssocID="{31E982E0-9743-4C64-9FC4-8514C1C84CD5}" presName="hierChild3" presStyleCnt="0"/>
      <dgm:spPr/>
    </dgm:pt>
    <dgm:pt modelId="{307C44EF-54DF-4A12-B9D3-652DAE69B062}" type="pres">
      <dgm:prSet presAssocID="{B660C8AA-D18F-445F-B10B-1BC6364DFD1D}" presName="Name111" presStyleLbl="parChTrans1D2" presStyleIdx="2" presStyleCnt="3"/>
      <dgm:spPr/>
      <dgm:t>
        <a:bodyPr/>
        <a:lstStyle/>
        <a:p>
          <a:endParaRPr lang="en-US"/>
        </a:p>
      </dgm:t>
    </dgm:pt>
    <dgm:pt modelId="{8941D795-EACC-4CF6-B905-F005DDA0120F}" type="pres">
      <dgm:prSet presAssocID="{643E8DC3-524C-46DB-9590-DA81AB76D332}" presName="hierRoot3" presStyleCnt="0">
        <dgm:presLayoutVars>
          <dgm:hierBranch val="init"/>
        </dgm:presLayoutVars>
      </dgm:prSet>
      <dgm:spPr/>
    </dgm:pt>
    <dgm:pt modelId="{3789E360-8521-488C-A4B9-9DE6E4E87805}" type="pres">
      <dgm:prSet presAssocID="{643E8DC3-524C-46DB-9590-DA81AB76D332}" presName="rootComposite3" presStyleCnt="0"/>
      <dgm:spPr/>
    </dgm:pt>
    <dgm:pt modelId="{02B2B350-86F2-463E-925C-2AC6C76593FD}" type="pres">
      <dgm:prSet presAssocID="{643E8DC3-524C-46DB-9590-DA81AB76D332}" presName="rootText3" presStyleLbl="asst1" presStyleIdx="0" presStyleCnt="1">
        <dgm:presLayoutVars>
          <dgm:chPref val="3"/>
        </dgm:presLayoutVars>
      </dgm:prSet>
      <dgm:spPr/>
      <dgm:t>
        <a:bodyPr/>
        <a:lstStyle/>
        <a:p>
          <a:endParaRPr lang="en-US"/>
        </a:p>
      </dgm:t>
    </dgm:pt>
    <dgm:pt modelId="{E7D73CFF-71CE-4D94-90AE-AE4A1554EDD7}" type="pres">
      <dgm:prSet presAssocID="{643E8DC3-524C-46DB-9590-DA81AB76D332}" presName="rootConnector3" presStyleLbl="asst1" presStyleIdx="0" presStyleCnt="1"/>
      <dgm:spPr/>
      <dgm:t>
        <a:bodyPr/>
        <a:lstStyle/>
        <a:p>
          <a:endParaRPr lang="en-US"/>
        </a:p>
      </dgm:t>
    </dgm:pt>
    <dgm:pt modelId="{244C7C7F-F1BB-4F05-A243-A1475F99D3A6}" type="pres">
      <dgm:prSet presAssocID="{643E8DC3-524C-46DB-9590-DA81AB76D332}" presName="hierChild6" presStyleCnt="0"/>
      <dgm:spPr/>
    </dgm:pt>
    <dgm:pt modelId="{ECF40FC1-7772-42FD-A097-C4D72F957F99}" type="pres">
      <dgm:prSet presAssocID="{643E8DC3-524C-46DB-9590-DA81AB76D332}" presName="hierChild7" presStyleCnt="0"/>
      <dgm:spPr/>
    </dgm:pt>
  </dgm:ptLst>
  <dgm:cxnLst>
    <dgm:cxn modelId="{F751810F-511C-4D9A-AA89-AC57EA4B1795}" type="presOf" srcId="{A214EB1A-91D2-4018-BD1B-5D0E285E5638}" destId="{12EE8774-98B5-46CF-B933-16B69BA411E1}" srcOrd="0" destOrd="0" presId="urn:microsoft.com/office/officeart/2005/8/layout/orgChart1"/>
    <dgm:cxn modelId="{1E16B3C8-35ED-42C4-95CF-6C3C02705668}" type="presOf" srcId="{2D9AFDAC-623A-45EA-BFF9-431584BDF49B}" destId="{C67E0C11-2569-4203-8205-09209F89AA17}" srcOrd="0" destOrd="0" presId="urn:microsoft.com/office/officeart/2005/8/layout/orgChart1"/>
    <dgm:cxn modelId="{5BFDFB8B-C465-434C-8642-41767427A5A9}" type="presOf" srcId="{31E982E0-9743-4C64-9FC4-8514C1C84CD5}" destId="{47B33FBE-8133-42E6-AB62-06D27D476B08}" srcOrd="0" destOrd="0" presId="urn:microsoft.com/office/officeart/2005/8/layout/orgChart1"/>
    <dgm:cxn modelId="{CA0C3F7E-0153-4D14-A639-56B7911417F4}" type="presOf" srcId="{643E8DC3-524C-46DB-9590-DA81AB76D332}" destId="{02B2B350-86F2-463E-925C-2AC6C76593FD}" srcOrd="0" destOrd="0" presId="urn:microsoft.com/office/officeart/2005/8/layout/orgChart1"/>
    <dgm:cxn modelId="{D1E27D11-FFB9-497B-90EB-6365349B8537}" type="presOf" srcId="{A214EB1A-91D2-4018-BD1B-5D0E285E5638}" destId="{C1663CE5-6BE8-4CF0-8140-C605E8C70E24}" srcOrd="1" destOrd="0" presId="urn:microsoft.com/office/officeart/2005/8/layout/orgChart1"/>
    <dgm:cxn modelId="{67BD0140-1BE9-4C32-A90D-DC9E8E6C2EA7}" type="presOf" srcId="{58778807-FFF0-48F7-A387-6F471D0F0DA9}" destId="{F51FC7F6-5276-425A-AEB0-44258C18DE27}" srcOrd="0" destOrd="0" presId="urn:microsoft.com/office/officeart/2005/8/layout/orgChart1"/>
    <dgm:cxn modelId="{18C9CCFA-2770-45F5-B9A3-EC6879F8A965}" type="presOf" srcId="{C60B42A0-F4A8-494F-90BA-EEB413666FC8}" destId="{AF5974DE-BBDE-4E9E-8E7E-9CA5983A94A3}" srcOrd="0" destOrd="0" presId="urn:microsoft.com/office/officeart/2005/8/layout/orgChart1"/>
    <dgm:cxn modelId="{539D4D09-23C6-48DB-A85F-964D87819E60}" srcId="{C60B42A0-F4A8-494F-90BA-EEB413666FC8}" destId="{78DDD8BD-7379-40C8-8CE3-DC3868D3890B}" srcOrd="1" destOrd="0" parTransId="{CA0BC8F4-9467-4896-A76E-AFB93973E20F}" sibTransId="{665E34AC-2699-44E1-957D-F5530EE6C45F}"/>
    <dgm:cxn modelId="{D0494039-1B43-428D-B9B9-23AE8CB13128}" srcId="{31E982E0-9743-4C64-9FC4-8514C1C84CD5}" destId="{A214EB1A-91D2-4018-BD1B-5D0E285E5638}" srcOrd="2" destOrd="0" parTransId="{DF7144F0-3B98-4C3F-9611-4C351C36940A}" sibTransId="{C71BC48B-AE12-49E1-9292-0D2636520CE3}"/>
    <dgm:cxn modelId="{D253F1D4-3A5F-4395-A581-F5F5D7B8F9D8}" type="presOf" srcId="{64A302FB-E776-4783-BC74-DEAC0DA952F6}" destId="{2303F1D2-27A2-433D-986A-A838B11D73E5}" srcOrd="0" destOrd="0" presId="urn:microsoft.com/office/officeart/2005/8/layout/orgChart1"/>
    <dgm:cxn modelId="{9E74B7BF-7FE8-48E1-A9C1-7368826B77A3}" type="presOf" srcId="{AB27EAAB-5DE7-472C-A5B6-9987F21EA3C6}" destId="{688AECCB-CC74-4D3A-92D0-07D1EA723C46}" srcOrd="0" destOrd="0" presId="urn:microsoft.com/office/officeart/2005/8/layout/orgChart1"/>
    <dgm:cxn modelId="{5D569E70-FD2F-4E9A-9675-62B9FDA68B81}" srcId="{A214EB1A-91D2-4018-BD1B-5D0E285E5638}" destId="{CE229AC8-CABF-4484-906B-C71233CFD253}" srcOrd="0" destOrd="0" parTransId="{2282D582-11F8-4611-A714-14DEA54FC567}" sibTransId="{A9BFB4DF-4F80-4C59-9155-A007E839A77A}"/>
    <dgm:cxn modelId="{254CDAA1-E306-47DA-A228-D5A04905B1DD}" type="presOf" srcId="{6863FC2A-055E-4129-9218-7C65DA8AD285}" destId="{CCB44068-9A4E-446C-A336-E2B0A146F0F3}" srcOrd="1" destOrd="0" presId="urn:microsoft.com/office/officeart/2005/8/layout/orgChart1"/>
    <dgm:cxn modelId="{1447CC38-A094-417D-A7C6-E2353547E30B}" type="presOf" srcId="{31E982E0-9743-4C64-9FC4-8514C1C84CD5}" destId="{9CAD905D-8CAE-458D-A5D8-51FCDB63E7DF}" srcOrd="1" destOrd="0" presId="urn:microsoft.com/office/officeart/2005/8/layout/orgChart1"/>
    <dgm:cxn modelId="{1D8C39DA-EDC4-4C03-AE66-F1B67AF7B31B}" type="presOf" srcId="{CA0BC8F4-9467-4896-A76E-AFB93973E20F}" destId="{7AF9E3AD-8CE7-4989-9ECF-24EB3FF890B4}" srcOrd="0" destOrd="0" presId="urn:microsoft.com/office/officeart/2005/8/layout/orgChart1"/>
    <dgm:cxn modelId="{AD6813A3-46B5-4DD4-BA04-F3C41A45A554}" type="presOf" srcId="{1AC7DACA-9B32-4814-B827-24B82E2BD2BA}" destId="{5D0BB039-7DB4-4AEE-B1EC-377E53F0E4C5}" srcOrd="1" destOrd="0" presId="urn:microsoft.com/office/officeart/2005/8/layout/orgChart1"/>
    <dgm:cxn modelId="{9BD81670-0F03-46FA-8477-634301853695}" type="presOf" srcId="{CE229AC8-CABF-4484-906B-C71233CFD253}" destId="{D131BA15-9182-4609-AD5E-FE48EB0D3DFD}" srcOrd="0" destOrd="0" presId="urn:microsoft.com/office/officeart/2005/8/layout/orgChart1"/>
    <dgm:cxn modelId="{10C95F34-347A-4800-B2AA-D524E10D89EB}" srcId="{64A302FB-E776-4783-BC74-DEAC0DA952F6}" destId="{31E982E0-9743-4C64-9FC4-8514C1C84CD5}" srcOrd="0" destOrd="0" parTransId="{C955093F-3C55-4F6E-A0B6-49DCB24CB716}" sibTransId="{726185C2-6F14-4737-9103-AA65735725A9}"/>
    <dgm:cxn modelId="{8D862627-5CF5-4223-9F57-5EF6DD2F1CF5}" type="presOf" srcId="{78DDD8BD-7379-40C8-8CE3-DC3868D3890B}" destId="{2362CFCB-1AE3-488E-86FB-9C163D001BA3}" srcOrd="1" destOrd="0" presId="urn:microsoft.com/office/officeart/2005/8/layout/orgChart1"/>
    <dgm:cxn modelId="{921CA8CA-EEEE-4E97-AE48-8F25DE11A464}" type="presOf" srcId="{B660C8AA-D18F-445F-B10B-1BC6364DFD1D}" destId="{307C44EF-54DF-4A12-B9D3-652DAE69B062}" srcOrd="0" destOrd="0" presId="urn:microsoft.com/office/officeart/2005/8/layout/orgChart1"/>
    <dgm:cxn modelId="{0CA4D8F3-15A0-49A9-A349-2736C2B08C44}" type="presOf" srcId="{6863FC2A-055E-4129-9218-7C65DA8AD285}" destId="{33D95A3B-CB66-4EAE-8B18-24402500B4DE}" srcOrd="0" destOrd="0" presId="urn:microsoft.com/office/officeart/2005/8/layout/orgChart1"/>
    <dgm:cxn modelId="{B209E15B-965D-47FB-BA55-239016C4C026}" type="presOf" srcId="{643E8DC3-524C-46DB-9590-DA81AB76D332}" destId="{E7D73CFF-71CE-4D94-90AE-AE4A1554EDD7}" srcOrd="1" destOrd="0" presId="urn:microsoft.com/office/officeart/2005/8/layout/orgChart1"/>
    <dgm:cxn modelId="{C29FB9E7-FD7A-42A9-8764-160F6EC33985}" type="presOf" srcId="{DF7144F0-3B98-4C3F-9611-4C351C36940A}" destId="{9E60ACC7-18D0-4C0F-B02A-F9451FD74420}" srcOrd="0" destOrd="0" presId="urn:microsoft.com/office/officeart/2005/8/layout/orgChart1"/>
    <dgm:cxn modelId="{CC5480CB-4A2B-4EA5-BA89-D1D5ED873DFD}" srcId="{A214EB1A-91D2-4018-BD1B-5D0E285E5638}" destId="{1AC7DACA-9B32-4814-B827-24B82E2BD2BA}" srcOrd="1" destOrd="0" parTransId="{58778807-FFF0-48F7-A387-6F471D0F0DA9}" sibTransId="{C22D3C52-A5B1-49CC-AC9F-32043C7A0DF7}"/>
    <dgm:cxn modelId="{8E6C63BE-A14B-4D77-937C-AADFACF90FE6}" type="presOf" srcId="{2282D582-11F8-4611-A714-14DEA54FC567}" destId="{5A5437A5-77B4-4EF4-AD87-6F0E9C3F0C44}" srcOrd="0" destOrd="0" presId="urn:microsoft.com/office/officeart/2005/8/layout/orgChart1"/>
    <dgm:cxn modelId="{59EDC8AD-1754-4FFA-92B4-3338972A5B78}" type="presOf" srcId="{1AC7DACA-9B32-4814-B827-24B82E2BD2BA}" destId="{EC4A1FA5-7FA9-4C6A-96C0-4261F9008FC4}" srcOrd="0" destOrd="0" presId="urn:microsoft.com/office/officeart/2005/8/layout/orgChart1"/>
    <dgm:cxn modelId="{2F6AE5D6-E421-47EC-A487-DAB0EF882AB9}" type="presOf" srcId="{78DDD8BD-7379-40C8-8CE3-DC3868D3890B}" destId="{19AD363B-2224-4FF7-9129-EEC9441EA0B5}" srcOrd="0" destOrd="0" presId="urn:microsoft.com/office/officeart/2005/8/layout/orgChart1"/>
    <dgm:cxn modelId="{E666D9DF-3B2E-434D-96D5-04BBC8097304}" srcId="{31E982E0-9743-4C64-9FC4-8514C1C84CD5}" destId="{C60B42A0-F4A8-494F-90BA-EEB413666FC8}" srcOrd="1" destOrd="0" parTransId="{2D9AFDAC-623A-45EA-BFF9-431584BDF49B}" sibTransId="{763B395E-79E9-4243-A99E-D6746D754045}"/>
    <dgm:cxn modelId="{01BA24B3-F8F8-4395-BE3B-C3A44907DDFE}" type="presOf" srcId="{CE229AC8-CABF-4484-906B-C71233CFD253}" destId="{2E2B7236-EA53-414E-9C02-35F7507D161E}" srcOrd="1" destOrd="0" presId="urn:microsoft.com/office/officeart/2005/8/layout/orgChart1"/>
    <dgm:cxn modelId="{43E0C9D6-5E7A-470A-BB83-2BE56C568CC5}" type="presOf" srcId="{C60B42A0-F4A8-494F-90BA-EEB413666FC8}" destId="{CC8AF83F-7395-4A08-A00D-CB907DB8CA47}" srcOrd="1" destOrd="0" presId="urn:microsoft.com/office/officeart/2005/8/layout/orgChart1"/>
    <dgm:cxn modelId="{24379E40-82B4-44FD-BFA3-E81BC14FEF3B}" srcId="{31E982E0-9743-4C64-9FC4-8514C1C84CD5}" destId="{643E8DC3-524C-46DB-9590-DA81AB76D332}" srcOrd="0" destOrd="0" parTransId="{B660C8AA-D18F-445F-B10B-1BC6364DFD1D}" sibTransId="{D02F4A0C-3BA8-4476-AD7B-8AD2459EB01A}"/>
    <dgm:cxn modelId="{2EF6F261-7592-4308-86F5-325C4BF02048}" srcId="{C60B42A0-F4A8-494F-90BA-EEB413666FC8}" destId="{6863FC2A-055E-4129-9218-7C65DA8AD285}" srcOrd="0" destOrd="0" parTransId="{AB27EAAB-5DE7-472C-A5B6-9987F21EA3C6}" sibTransId="{A476CC3C-5B84-4949-8957-8D6818D789D8}"/>
    <dgm:cxn modelId="{512E801C-BBE3-4D4E-BCDC-CB57E40604C1}" type="presParOf" srcId="{2303F1D2-27A2-433D-986A-A838B11D73E5}" destId="{0BEC9723-C461-472D-9A92-A00117D23BDB}" srcOrd="0" destOrd="0" presId="urn:microsoft.com/office/officeart/2005/8/layout/orgChart1"/>
    <dgm:cxn modelId="{9EED18CD-5104-4A67-A3E4-B51CF783EB36}" type="presParOf" srcId="{0BEC9723-C461-472D-9A92-A00117D23BDB}" destId="{A824ACB0-66FC-436C-9832-D5D5FE5DC96A}" srcOrd="0" destOrd="0" presId="urn:microsoft.com/office/officeart/2005/8/layout/orgChart1"/>
    <dgm:cxn modelId="{76A74E0B-CAF3-493E-A4EE-F5DE24EF1FC9}" type="presParOf" srcId="{A824ACB0-66FC-436C-9832-D5D5FE5DC96A}" destId="{47B33FBE-8133-42E6-AB62-06D27D476B08}" srcOrd="0" destOrd="0" presId="urn:microsoft.com/office/officeart/2005/8/layout/orgChart1"/>
    <dgm:cxn modelId="{B1096C00-6F60-4220-8FD4-A29685E8BBE4}" type="presParOf" srcId="{A824ACB0-66FC-436C-9832-D5D5FE5DC96A}" destId="{9CAD905D-8CAE-458D-A5D8-51FCDB63E7DF}" srcOrd="1" destOrd="0" presId="urn:microsoft.com/office/officeart/2005/8/layout/orgChart1"/>
    <dgm:cxn modelId="{F40A02DE-8D1B-43CF-98AC-53F7E2AD9BFD}" type="presParOf" srcId="{0BEC9723-C461-472D-9A92-A00117D23BDB}" destId="{3A17D8C4-56E2-41F4-8A45-40019B2EEF58}" srcOrd="1" destOrd="0" presId="urn:microsoft.com/office/officeart/2005/8/layout/orgChart1"/>
    <dgm:cxn modelId="{9377B016-E89C-4342-A42D-ED25AB705A92}" type="presParOf" srcId="{3A17D8C4-56E2-41F4-8A45-40019B2EEF58}" destId="{C67E0C11-2569-4203-8205-09209F89AA17}" srcOrd="0" destOrd="0" presId="urn:microsoft.com/office/officeart/2005/8/layout/orgChart1"/>
    <dgm:cxn modelId="{90C1723E-82E7-4D96-BF07-1E0169B66F3B}" type="presParOf" srcId="{3A17D8C4-56E2-41F4-8A45-40019B2EEF58}" destId="{2AD541CB-780D-476E-8143-46F0843B8982}" srcOrd="1" destOrd="0" presId="urn:microsoft.com/office/officeart/2005/8/layout/orgChart1"/>
    <dgm:cxn modelId="{64B618F7-5345-443E-80B4-72B5189DF8C8}" type="presParOf" srcId="{2AD541CB-780D-476E-8143-46F0843B8982}" destId="{F20CF6A8-B710-4D3B-8AA6-41FA05EF7DDE}" srcOrd="0" destOrd="0" presId="urn:microsoft.com/office/officeart/2005/8/layout/orgChart1"/>
    <dgm:cxn modelId="{B7B5D44C-9206-47EE-9268-EA8125FC12A7}" type="presParOf" srcId="{F20CF6A8-B710-4D3B-8AA6-41FA05EF7DDE}" destId="{AF5974DE-BBDE-4E9E-8E7E-9CA5983A94A3}" srcOrd="0" destOrd="0" presId="urn:microsoft.com/office/officeart/2005/8/layout/orgChart1"/>
    <dgm:cxn modelId="{864E8BF9-4D03-4F48-9332-A38260A9FAA0}" type="presParOf" srcId="{F20CF6A8-B710-4D3B-8AA6-41FA05EF7DDE}" destId="{CC8AF83F-7395-4A08-A00D-CB907DB8CA47}" srcOrd="1" destOrd="0" presId="urn:microsoft.com/office/officeart/2005/8/layout/orgChart1"/>
    <dgm:cxn modelId="{21F265C6-A32D-4BED-9DB4-EC61EA7C8A36}" type="presParOf" srcId="{2AD541CB-780D-476E-8143-46F0843B8982}" destId="{3FB3BA04-0829-4120-90E9-C0C94B3C7944}" srcOrd="1" destOrd="0" presId="urn:microsoft.com/office/officeart/2005/8/layout/orgChart1"/>
    <dgm:cxn modelId="{EDA5015C-EE4D-4F01-8D5B-6946C8471B1D}" type="presParOf" srcId="{3FB3BA04-0829-4120-90E9-C0C94B3C7944}" destId="{688AECCB-CC74-4D3A-92D0-07D1EA723C46}" srcOrd="0" destOrd="0" presId="urn:microsoft.com/office/officeart/2005/8/layout/orgChart1"/>
    <dgm:cxn modelId="{D833ED73-328A-482C-978E-B3D3DE653B1A}" type="presParOf" srcId="{3FB3BA04-0829-4120-90E9-C0C94B3C7944}" destId="{E7CE1571-BF3E-46A4-BEC8-722367050097}" srcOrd="1" destOrd="0" presId="urn:microsoft.com/office/officeart/2005/8/layout/orgChart1"/>
    <dgm:cxn modelId="{6DB6B87B-4F88-4B9D-A939-445C5464CCF9}" type="presParOf" srcId="{E7CE1571-BF3E-46A4-BEC8-722367050097}" destId="{2C3C8EE6-8F95-4C64-A569-19A7F9E21A3B}" srcOrd="0" destOrd="0" presId="urn:microsoft.com/office/officeart/2005/8/layout/orgChart1"/>
    <dgm:cxn modelId="{09AB4E57-46A7-4DD1-8DAE-B812F4A97887}" type="presParOf" srcId="{2C3C8EE6-8F95-4C64-A569-19A7F9E21A3B}" destId="{33D95A3B-CB66-4EAE-8B18-24402500B4DE}" srcOrd="0" destOrd="0" presId="urn:microsoft.com/office/officeart/2005/8/layout/orgChart1"/>
    <dgm:cxn modelId="{3B19DFC4-293E-4683-BEDD-10A0C7EB8953}" type="presParOf" srcId="{2C3C8EE6-8F95-4C64-A569-19A7F9E21A3B}" destId="{CCB44068-9A4E-446C-A336-E2B0A146F0F3}" srcOrd="1" destOrd="0" presId="urn:microsoft.com/office/officeart/2005/8/layout/orgChart1"/>
    <dgm:cxn modelId="{39D47807-286C-4CAE-85B5-51D1C0FECFC4}" type="presParOf" srcId="{E7CE1571-BF3E-46A4-BEC8-722367050097}" destId="{F2908403-8573-42DE-B4E4-C04D0B089DC7}" srcOrd="1" destOrd="0" presId="urn:microsoft.com/office/officeart/2005/8/layout/orgChart1"/>
    <dgm:cxn modelId="{DDAA0221-31C4-42D4-8E6A-6C763F666FA7}" type="presParOf" srcId="{E7CE1571-BF3E-46A4-BEC8-722367050097}" destId="{A341CF70-00EF-4F8E-819E-94C10D3D2956}" srcOrd="2" destOrd="0" presId="urn:microsoft.com/office/officeart/2005/8/layout/orgChart1"/>
    <dgm:cxn modelId="{931084E0-7CE2-4DA8-AB06-C0C9FF899FE2}" type="presParOf" srcId="{3FB3BA04-0829-4120-90E9-C0C94B3C7944}" destId="{7AF9E3AD-8CE7-4989-9ECF-24EB3FF890B4}" srcOrd="2" destOrd="0" presId="urn:microsoft.com/office/officeart/2005/8/layout/orgChart1"/>
    <dgm:cxn modelId="{1D5730C3-753F-4BEB-8CF1-4540F058C9D6}" type="presParOf" srcId="{3FB3BA04-0829-4120-90E9-C0C94B3C7944}" destId="{BC320860-5105-4364-8D09-BCD46E34CE94}" srcOrd="3" destOrd="0" presId="urn:microsoft.com/office/officeart/2005/8/layout/orgChart1"/>
    <dgm:cxn modelId="{ACF37B03-2669-4624-9C82-CF031850F0A2}" type="presParOf" srcId="{BC320860-5105-4364-8D09-BCD46E34CE94}" destId="{0B4A05E0-EA45-4BCE-B119-556121F49967}" srcOrd="0" destOrd="0" presId="urn:microsoft.com/office/officeart/2005/8/layout/orgChart1"/>
    <dgm:cxn modelId="{35A23CA2-482A-4C4A-AF0A-25C7147F18FA}" type="presParOf" srcId="{0B4A05E0-EA45-4BCE-B119-556121F49967}" destId="{19AD363B-2224-4FF7-9129-EEC9441EA0B5}" srcOrd="0" destOrd="0" presId="urn:microsoft.com/office/officeart/2005/8/layout/orgChart1"/>
    <dgm:cxn modelId="{6C3DDDF3-8F72-4B0E-83C9-88BD6E5B9FBA}" type="presParOf" srcId="{0B4A05E0-EA45-4BCE-B119-556121F49967}" destId="{2362CFCB-1AE3-488E-86FB-9C163D001BA3}" srcOrd="1" destOrd="0" presId="urn:microsoft.com/office/officeart/2005/8/layout/orgChart1"/>
    <dgm:cxn modelId="{102CD838-1CC2-437F-8536-01CE51D8FB45}" type="presParOf" srcId="{BC320860-5105-4364-8D09-BCD46E34CE94}" destId="{6EBE8360-8088-4851-AA45-E9F685F9379C}" srcOrd="1" destOrd="0" presId="urn:microsoft.com/office/officeart/2005/8/layout/orgChart1"/>
    <dgm:cxn modelId="{3770D2D2-02B9-4C30-B88F-E6BCE0CD7FD0}" type="presParOf" srcId="{BC320860-5105-4364-8D09-BCD46E34CE94}" destId="{E426E71C-95E2-41B6-A6D7-F708F7714D8A}" srcOrd="2" destOrd="0" presId="urn:microsoft.com/office/officeart/2005/8/layout/orgChart1"/>
    <dgm:cxn modelId="{5C9FE889-904F-430D-BABB-E4D35BB3973A}" type="presParOf" srcId="{2AD541CB-780D-476E-8143-46F0843B8982}" destId="{CE6657BD-9637-4D05-AA59-451F028FE681}" srcOrd="2" destOrd="0" presId="urn:microsoft.com/office/officeart/2005/8/layout/orgChart1"/>
    <dgm:cxn modelId="{4C0F0CA4-DA73-4C67-9F0B-4A09530AC865}" type="presParOf" srcId="{3A17D8C4-56E2-41F4-8A45-40019B2EEF58}" destId="{9E60ACC7-18D0-4C0F-B02A-F9451FD74420}" srcOrd="2" destOrd="0" presId="urn:microsoft.com/office/officeart/2005/8/layout/orgChart1"/>
    <dgm:cxn modelId="{21385227-DBAC-4CB2-BE85-07161FC4CD81}" type="presParOf" srcId="{3A17D8C4-56E2-41F4-8A45-40019B2EEF58}" destId="{9054B23A-8D43-4A9D-B2C6-B6129249BBCB}" srcOrd="3" destOrd="0" presId="urn:microsoft.com/office/officeart/2005/8/layout/orgChart1"/>
    <dgm:cxn modelId="{FD8989EB-934B-4F05-9EB2-FFB2B18D997F}" type="presParOf" srcId="{9054B23A-8D43-4A9D-B2C6-B6129249BBCB}" destId="{8071E8D7-E5D1-4DB5-AD45-9584F4A94811}" srcOrd="0" destOrd="0" presId="urn:microsoft.com/office/officeart/2005/8/layout/orgChart1"/>
    <dgm:cxn modelId="{E3AB1E79-D725-4B09-BBEC-DECD34903B4D}" type="presParOf" srcId="{8071E8D7-E5D1-4DB5-AD45-9584F4A94811}" destId="{12EE8774-98B5-46CF-B933-16B69BA411E1}" srcOrd="0" destOrd="0" presId="urn:microsoft.com/office/officeart/2005/8/layout/orgChart1"/>
    <dgm:cxn modelId="{D1BE4F70-F55C-4EAB-B6F2-DE7D1420882F}" type="presParOf" srcId="{8071E8D7-E5D1-4DB5-AD45-9584F4A94811}" destId="{C1663CE5-6BE8-4CF0-8140-C605E8C70E24}" srcOrd="1" destOrd="0" presId="urn:microsoft.com/office/officeart/2005/8/layout/orgChart1"/>
    <dgm:cxn modelId="{F01DA375-9218-418F-9CBE-AF287D64BBBF}" type="presParOf" srcId="{9054B23A-8D43-4A9D-B2C6-B6129249BBCB}" destId="{ABE21A84-88D1-418C-9193-E68EC6B79EB7}" srcOrd="1" destOrd="0" presId="urn:microsoft.com/office/officeart/2005/8/layout/orgChart1"/>
    <dgm:cxn modelId="{DC917CB1-C226-43FB-9779-E39A0D8FD41F}" type="presParOf" srcId="{ABE21A84-88D1-418C-9193-E68EC6B79EB7}" destId="{5A5437A5-77B4-4EF4-AD87-6F0E9C3F0C44}" srcOrd="0" destOrd="0" presId="urn:microsoft.com/office/officeart/2005/8/layout/orgChart1"/>
    <dgm:cxn modelId="{ACF06DE0-D1B9-4697-9FDF-50F52A136D71}" type="presParOf" srcId="{ABE21A84-88D1-418C-9193-E68EC6B79EB7}" destId="{E36FD716-7202-447D-81A4-458A8B29FFEB}" srcOrd="1" destOrd="0" presId="urn:microsoft.com/office/officeart/2005/8/layout/orgChart1"/>
    <dgm:cxn modelId="{F18E3BEC-BF00-47B3-8015-F09A872D5D97}" type="presParOf" srcId="{E36FD716-7202-447D-81A4-458A8B29FFEB}" destId="{1382A224-73C0-4E23-99A3-171A17D3ADE0}" srcOrd="0" destOrd="0" presId="urn:microsoft.com/office/officeart/2005/8/layout/orgChart1"/>
    <dgm:cxn modelId="{F8A1D27D-3462-40B1-B8C0-3461184025FB}" type="presParOf" srcId="{1382A224-73C0-4E23-99A3-171A17D3ADE0}" destId="{D131BA15-9182-4609-AD5E-FE48EB0D3DFD}" srcOrd="0" destOrd="0" presId="urn:microsoft.com/office/officeart/2005/8/layout/orgChart1"/>
    <dgm:cxn modelId="{4C2F0891-73E4-421F-A3FE-548167726E7C}" type="presParOf" srcId="{1382A224-73C0-4E23-99A3-171A17D3ADE0}" destId="{2E2B7236-EA53-414E-9C02-35F7507D161E}" srcOrd="1" destOrd="0" presId="urn:microsoft.com/office/officeart/2005/8/layout/orgChart1"/>
    <dgm:cxn modelId="{5C9B5C90-9855-4D27-A3D8-0931D847A587}" type="presParOf" srcId="{E36FD716-7202-447D-81A4-458A8B29FFEB}" destId="{814B121B-B899-4406-8481-7C1DF345D4D2}" srcOrd="1" destOrd="0" presId="urn:microsoft.com/office/officeart/2005/8/layout/orgChart1"/>
    <dgm:cxn modelId="{B65D49D3-0F27-4630-BE85-5C77AACA5351}" type="presParOf" srcId="{E36FD716-7202-447D-81A4-458A8B29FFEB}" destId="{7BC10A4A-5B39-41C8-96F8-E558A854EF04}" srcOrd="2" destOrd="0" presId="urn:microsoft.com/office/officeart/2005/8/layout/orgChart1"/>
    <dgm:cxn modelId="{41535974-1BFA-4C6F-BFCC-39CBFBA4B120}" type="presParOf" srcId="{ABE21A84-88D1-418C-9193-E68EC6B79EB7}" destId="{F51FC7F6-5276-425A-AEB0-44258C18DE27}" srcOrd="2" destOrd="0" presId="urn:microsoft.com/office/officeart/2005/8/layout/orgChart1"/>
    <dgm:cxn modelId="{418FFE7F-DDA7-420C-BC34-C4871540D7EA}" type="presParOf" srcId="{ABE21A84-88D1-418C-9193-E68EC6B79EB7}" destId="{3A5F4262-200D-4D6A-9337-36E0D9D66755}" srcOrd="3" destOrd="0" presId="urn:microsoft.com/office/officeart/2005/8/layout/orgChart1"/>
    <dgm:cxn modelId="{BD68096E-6688-452F-A6D6-6537E7E52DFE}" type="presParOf" srcId="{3A5F4262-200D-4D6A-9337-36E0D9D66755}" destId="{5D27D509-FB1C-4274-BF8F-4590F9E41AF7}" srcOrd="0" destOrd="0" presId="urn:microsoft.com/office/officeart/2005/8/layout/orgChart1"/>
    <dgm:cxn modelId="{D9662B19-8288-4167-A5ED-7E9C4804AFB4}" type="presParOf" srcId="{5D27D509-FB1C-4274-BF8F-4590F9E41AF7}" destId="{EC4A1FA5-7FA9-4C6A-96C0-4261F9008FC4}" srcOrd="0" destOrd="0" presId="urn:microsoft.com/office/officeart/2005/8/layout/orgChart1"/>
    <dgm:cxn modelId="{B944ED39-2916-4224-8A21-A5FF409174C8}" type="presParOf" srcId="{5D27D509-FB1C-4274-BF8F-4590F9E41AF7}" destId="{5D0BB039-7DB4-4AEE-B1EC-377E53F0E4C5}" srcOrd="1" destOrd="0" presId="urn:microsoft.com/office/officeart/2005/8/layout/orgChart1"/>
    <dgm:cxn modelId="{1B34F856-9EEA-4ECF-95B0-7797F1A6A41B}" type="presParOf" srcId="{3A5F4262-200D-4D6A-9337-36E0D9D66755}" destId="{53FD768E-5CEE-4238-86AD-4FC7C51DAFA2}" srcOrd="1" destOrd="0" presId="urn:microsoft.com/office/officeart/2005/8/layout/orgChart1"/>
    <dgm:cxn modelId="{126085BB-8746-4CEE-8D2D-192F5D195CD1}" type="presParOf" srcId="{3A5F4262-200D-4D6A-9337-36E0D9D66755}" destId="{240BEE19-10BF-421A-96D2-DE3C73B6F9E1}" srcOrd="2" destOrd="0" presId="urn:microsoft.com/office/officeart/2005/8/layout/orgChart1"/>
    <dgm:cxn modelId="{FFD50541-E2BB-4CA0-B9C3-CE2DF85FAFA4}" type="presParOf" srcId="{9054B23A-8D43-4A9D-B2C6-B6129249BBCB}" destId="{2CF3C666-1723-4540-A7E0-089D0D620B5F}" srcOrd="2" destOrd="0" presId="urn:microsoft.com/office/officeart/2005/8/layout/orgChart1"/>
    <dgm:cxn modelId="{02774E2A-37D2-41BB-BACE-8F3A4F359B61}" type="presParOf" srcId="{0BEC9723-C461-472D-9A92-A00117D23BDB}" destId="{3EFE0774-0164-42F3-BA2A-CEA36EEC2B8A}" srcOrd="2" destOrd="0" presId="urn:microsoft.com/office/officeart/2005/8/layout/orgChart1"/>
    <dgm:cxn modelId="{14C8BA61-A42A-4EC3-8C0E-2907D3E29128}" type="presParOf" srcId="{3EFE0774-0164-42F3-BA2A-CEA36EEC2B8A}" destId="{307C44EF-54DF-4A12-B9D3-652DAE69B062}" srcOrd="0" destOrd="0" presId="urn:microsoft.com/office/officeart/2005/8/layout/orgChart1"/>
    <dgm:cxn modelId="{A586DF98-323F-458C-9A71-A265F2988D02}" type="presParOf" srcId="{3EFE0774-0164-42F3-BA2A-CEA36EEC2B8A}" destId="{8941D795-EACC-4CF6-B905-F005DDA0120F}" srcOrd="1" destOrd="0" presId="urn:microsoft.com/office/officeart/2005/8/layout/orgChart1"/>
    <dgm:cxn modelId="{CF3D00A2-8A7B-45D8-91EE-A5AA11D1030A}" type="presParOf" srcId="{8941D795-EACC-4CF6-B905-F005DDA0120F}" destId="{3789E360-8521-488C-A4B9-9DE6E4E87805}" srcOrd="0" destOrd="0" presId="urn:microsoft.com/office/officeart/2005/8/layout/orgChart1"/>
    <dgm:cxn modelId="{F2A21E04-47F3-47E5-929F-D15226DB13F0}" type="presParOf" srcId="{3789E360-8521-488C-A4B9-9DE6E4E87805}" destId="{02B2B350-86F2-463E-925C-2AC6C76593FD}" srcOrd="0" destOrd="0" presId="urn:microsoft.com/office/officeart/2005/8/layout/orgChart1"/>
    <dgm:cxn modelId="{BACDAF3A-13A4-44B2-84DB-3814CD170C4B}" type="presParOf" srcId="{3789E360-8521-488C-A4B9-9DE6E4E87805}" destId="{E7D73CFF-71CE-4D94-90AE-AE4A1554EDD7}" srcOrd="1" destOrd="0" presId="urn:microsoft.com/office/officeart/2005/8/layout/orgChart1"/>
    <dgm:cxn modelId="{4FB46A37-31B0-4FE2-A9BD-2C743E4B5102}" type="presParOf" srcId="{8941D795-EACC-4CF6-B905-F005DDA0120F}" destId="{244C7C7F-F1BB-4F05-A243-A1475F99D3A6}" srcOrd="1" destOrd="0" presId="urn:microsoft.com/office/officeart/2005/8/layout/orgChart1"/>
    <dgm:cxn modelId="{4FC58A43-09AE-4AAB-8CBD-7BFA59F891A9}" type="presParOf" srcId="{8941D795-EACC-4CF6-B905-F005DDA0120F}" destId="{ECF40FC1-7772-42FD-A097-C4D72F957F99}"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788B42C9-93D6-47BF-B633-C8457260017F}" type="doc">
      <dgm:prSet loTypeId="urn:microsoft.com/office/officeart/2005/8/layout/radial6" loCatId="cycle" qsTypeId="urn:microsoft.com/office/officeart/2005/8/quickstyle/3d2#15" qsCatId="3D" csTypeId="urn:microsoft.com/office/officeart/2005/8/colors/colorful4" csCatId="colorful" phldr="1"/>
      <dgm:spPr/>
      <dgm:t>
        <a:bodyPr/>
        <a:lstStyle/>
        <a:p>
          <a:endParaRPr lang="en-US"/>
        </a:p>
      </dgm:t>
    </dgm:pt>
    <dgm:pt modelId="{1A5A3F44-1045-4838-93EC-0B429A308969}">
      <dgm:prSet phldrT="[Text]" custT="1"/>
      <dgm:spPr/>
      <dgm:t>
        <a:bodyPr/>
        <a:lstStyle/>
        <a:p>
          <a:r>
            <a:rPr lang="en-US" sz="2400" b="1" dirty="0">
              <a:solidFill>
                <a:srgbClr val="002060"/>
              </a:solidFill>
              <a:latin typeface="Times New Roman" panose="02020603050405020304" pitchFamily="18" charset="0"/>
              <a:cs typeface="Times New Roman" panose="02020603050405020304" pitchFamily="18" charset="0"/>
            </a:rPr>
            <a:t>2. MỘT SỐ ĐỊNH HƯỚNG CỤ THỂ</a:t>
          </a:r>
          <a:endParaRPr lang="en-US" sz="2400" b="1" i="1" dirty="0">
            <a:solidFill>
              <a:srgbClr val="002060"/>
            </a:solidFill>
            <a:latin typeface="Times New Roman" panose="02020603050405020304" pitchFamily="18" charset="0"/>
            <a:cs typeface="Times New Roman" panose="02020603050405020304" pitchFamily="18" charset="0"/>
          </a:endParaRPr>
        </a:p>
      </dgm:t>
    </dgm:pt>
    <dgm:pt modelId="{4E887F71-0BC5-433D-B9D7-1CF15080DE6F}" type="parTrans" cxnId="{A08122A9-8854-4C0A-AC01-5E3916EDE4C5}">
      <dgm:prSet/>
      <dgm:spPr/>
      <dgm:t>
        <a:bodyPr/>
        <a:lstStyle/>
        <a:p>
          <a:endParaRPr lang="en-US"/>
        </a:p>
      </dgm:t>
    </dgm:pt>
    <dgm:pt modelId="{21DF41E6-B27A-49E5-8045-0577FEF652EE}" type="sibTrans" cxnId="{A08122A9-8854-4C0A-AC01-5E3916EDE4C5}">
      <dgm:prSet/>
      <dgm:spPr/>
      <dgm:t>
        <a:bodyPr/>
        <a:lstStyle/>
        <a:p>
          <a:endParaRPr lang="en-US"/>
        </a:p>
      </dgm:t>
    </dgm:pt>
    <dgm:pt modelId="{61874D1B-39A3-44F8-8260-8AC9DF6A0A56}">
      <dgm:prSet phldrT="[Text]" custT="1"/>
      <dgm:spPr/>
      <dgm:t>
        <a:bodyPr/>
        <a:lstStyle/>
        <a:p>
          <a:r>
            <a:rPr lang="en-US" sz="2400" b="1" dirty="0">
              <a:solidFill>
                <a:srgbClr val="002060"/>
              </a:solidFill>
              <a:latin typeface="Times New Roman" panose="02020603050405020304" pitchFamily="18" charset="0"/>
              <a:cs typeface="Times New Roman" panose="02020603050405020304" pitchFamily="18" charset="0"/>
            </a:rPr>
            <a:t>PP </a:t>
          </a:r>
          <a:r>
            <a:rPr lang="en-US" sz="2400" b="1" dirty="0" err="1">
              <a:solidFill>
                <a:srgbClr val="002060"/>
              </a:solidFill>
              <a:latin typeface="Times New Roman" panose="02020603050405020304" pitchFamily="18" charset="0"/>
              <a:cs typeface="Times New Roman" panose="02020603050405020304" pitchFamily="18" charset="0"/>
            </a:rPr>
            <a:t>dạy</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học</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đọc</a:t>
          </a:r>
          <a:endParaRPr lang="en-US" sz="2400" b="1" dirty="0">
            <a:solidFill>
              <a:srgbClr val="002060"/>
            </a:solidFill>
            <a:latin typeface="Times New Roman" panose="02020603050405020304" pitchFamily="18" charset="0"/>
            <a:cs typeface="Times New Roman" panose="02020603050405020304" pitchFamily="18" charset="0"/>
          </a:endParaRPr>
        </a:p>
      </dgm:t>
    </dgm:pt>
    <dgm:pt modelId="{1B1176AD-1A33-44BC-AB72-5F6EE48BBADA}" type="parTrans" cxnId="{A88A5B81-54EB-40AE-8448-02681786DB74}">
      <dgm:prSet/>
      <dgm:spPr/>
      <dgm:t>
        <a:bodyPr/>
        <a:lstStyle/>
        <a:p>
          <a:endParaRPr lang="en-US"/>
        </a:p>
      </dgm:t>
    </dgm:pt>
    <dgm:pt modelId="{448C40E2-A072-44AF-9C0F-568633182A99}" type="sibTrans" cxnId="{A88A5B81-54EB-40AE-8448-02681786DB74}">
      <dgm:prSet/>
      <dgm:spPr/>
      <dgm:t>
        <a:bodyPr/>
        <a:lstStyle/>
        <a:p>
          <a:endParaRPr lang="en-US"/>
        </a:p>
      </dgm:t>
    </dgm:pt>
    <dgm:pt modelId="{0FED58C2-0F30-45CC-BAA8-81FE1C81B0C8}">
      <dgm:prSet phldrT="[Text]" custT="1"/>
      <dgm:spPr/>
      <dgm:t>
        <a:bodyPr/>
        <a:lstStyle/>
        <a:p>
          <a:r>
            <a:rPr lang="en-US" sz="2400" b="1" dirty="0">
              <a:solidFill>
                <a:srgbClr val="002060"/>
              </a:solidFill>
              <a:latin typeface="Times New Roman" panose="02020603050405020304" pitchFamily="18" charset="0"/>
              <a:cs typeface="Times New Roman" panose="02020603050405020304" pitchFamily="18" charset="0"/>
            </a:rPr>
            <a:t>PP </a:t>
          </a:r>
          <a:r>
            <a:rPr lang="en-US" sz="2400" b="1" dirty="0" err="1">
              <a:solidFill>
                <a:srgbClr val="002060"/>
              </a:solidFill>
              <a:latin typeface="Times New Roman" panose="02020603050405020304" pitchFamily="18" charset="0"/>
              <a:cs typeface="Times New Roman" panose="02020603050405020304" pitchFamily="18" charset="0"/>
            </a:rPr>
            <a:t>dạy</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học</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viết</a:t>
          </a:r>
          <a:endParaRPr lang="en-US" sz="2400" b="1" dirty="0">
            <a:solidFill>
              <a:srgbClr val="002060"/>
            </a:solidFill>
            <a:latin typeface="Times New Roman" panose="02020603050405020304" pitchFamily="18" charset="0"/>
            <a:cs typeface="Times New Roman" panose="02020603050405020304" pitchFamily="18" charset="0"/>
          </a:endParaRPr>
        </a:p>
      </dgm:t>
    </dgm:pt>
    <dgm:pt modelId="{B8F7D706-7459-49D3-BD48-805771A0A7E2}" type="parTrans" cxnId="{37177F72-7BC5-4AF2-ABB3-DC1772F2BCBF}">
      <dgm:prSet/>
      <dgm:spPr/>
      <dgm:t>
        <a:bodyPr/>
        <a:lstStyle/>
        <a:p>
          <a:endParaRPr lang="en-US"/>
        </a:p>
      </dgm:t>
    </dgm:pt>
    <dgm:pt modelId="{6526089E-A4FE-4A2D-905B-A66CD60B33D6}" type="sibTrans" cxnId="{37177F72-7BC5-4AF2-ABB3-DC1772F2BCBF}">
      <dgm:prSet/>
      <dgm:spPr/>
      <dgm:t>
        <a:bodyPr/>
        <a:lstStyle/>
        <a:p>
          <a:endParaRPr lang="en-US"/>
        </a:p>
      </dgm:t>
    </dgm:pt>
    <dgm:pt modelId="{E6DD0EB8-2E59-4413-B925-6808D68A284D}">
      <dgm:prSet phldrT="[Text]" custT="1"/>
      <dgm:spPr/>
      <dgm:t>
        <a:bodyPr/>
        <a:lstStyle/>
        <a:p>
          <a:r>
            <a:rPr lang="en-US" sz="2400" b="1" dirty="0">
              <a:solidFill>
                <a:srgbClr val="002060"/>
              </a:solidFill>
              <a:latin typeface="Times New Roman" panose="02020603050405020304" pitchFamily="18" charset="0"/>
              <a:cs typeface="Times New Roman" panose="02020603050405020304" pitchFamily="18" charset="0"/>
            </a:rPr>
            <a:t>PP </a:t>
          </a:r>
          <a:r>
            <a:rPr lang="en-US" sz="2400" b="1" dirty="0" err="1">
              <a:solidFill>
                <a:srgbClr val="002060"/>
              </a:solidFill>
              <a:latin typeface="Times New Roman" panose="02020603050405020304" pitchFamily="18" charset="0"/>
              <a:cs typeface="Times New Roman" panose="02020603050405020304" pitchFamily="18" charset="0"/>
            </a:rPr>
            <a:t>dạy</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học</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nói</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và</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nghe</a:t>
          </a:r>
          <a:endParaRPr lang="en-US" sz="2400" b="1" dirty="0">
            <a:solidFill>
              <a:srgbClr val="002060"/>
            </a:solidFill>
            <a:latin typeface="Times New Roman" panose="02020603050405020304" pitchFamily="18" charset="0"/>
            <a:cs typeface="Times New Roman" panose="02020603050405020304" pitchFamily="18" charset="0"/>
          </a:endParaRPr>
        </a:p>
      </dgm:t>
    </dgm:pt>
    <dgm:pt modelId="{DE2C9D96-2578-4AD6-875E-ABBA5906716F}" type="parTrans" cxnId="{B6E400B6-8E4A-4A3E-835B-DA0627A808AA}">
      <dgm:prSet/>
      <dgm:spPr/>
      <dgm:t>
        <a:bodyPr/>
        <a:lstStyle/>
        <a:p>
          <a:endParaRPr lang="en-US"/>
        </a:p>
      </dgm:t>
    </dgm:pt>
    <dgm:pt modelId="{88C7C4D6-8FA8-4A99-8318-251012F7B725}" type="sibTrans" cxnId="{B6E400B6-8E4A-4A3E-835B-DA0627A808AA}">
      <dgm:prSet/>
      <dgm:spPr/>
      <dgm:t>
        <a:bodyPr/>
        <a:lstStyle/>
        <a:p>
          <a:endParaRPr lang="en-US"/>
        </a:p>
      </dgm:t>
    </dgm:pt>
    <dgm:pt modelId="{E56D910B-46DF-4AED-98FC-E4F3DEAF8719}">
      <dgm:prSet phldrT="[Text]"/>
      <dgm:spPr/>
      <dgm:t>
        <a:bodyPr/>
        <a:lstStyle/>
        <a:p>
          <a:endParaRPr lang="en-US" dirty="0"/>
        </a:p>
      </dgm:t>
    </dgm:pt>
    <dgm:pt modelId="{28F728F7-B821-4F96-AB00-6EC3CEC54E11}" type="parTrans" cxnId="{0B55882A-4385-4E9A-B314-8F4F848CC808}">
      <dgm:prSet/>
      <dgm:spPr/>
      <dgm:t>
        <a:bodyPr/>
        <a:lstStyle/>
        <a:p>
          <a:endParaRPr lang="en-US"/>
        </a:p>
      </dgm:t>
    </dgm:pt>
    <dgm:pt modelId="{E6979C9D-32ED-405C-AC4A-07D5678D99FA}" type="sibTrans" cxnId="{0B55882A-4385-4E9A-B314-8F4F848CC808}">
      <dgm:prSet/>
      <dgm:spPr/>
      <dgm:t>
        <a:bodyPr/>
        <a:lstStyle/>
        <a:p>
          <a:endParaRPr lang="en-US"/>
        </a:p>
      </dgm:t>
    </dgm:pt>
    <dgm:pt modelId="{6547A3FE-877C-412C-98C6-85806C0C29C5}" type="pres">
      <dgm:prSet presAssocID="{788B42C9-93D6-47BF-B633-C8457260017F}" presName="Name0" presStyleCnt="0">
        <dgm:presLayoutVars>
          <dgm:chMax val="1"/>
          <dgm:dir/>
          <dgm:animLvl val="ctr"/>
          <dgm:resizeHandles val="exact"/>
        </dgm:presLayoutVars>
      </dgm:prSet>
      <dgm:spPr/>
      <dgm:t>
        <a:bodyPr/>
        <a:lstStyle/>
        <a:p>
          <a:endParaRPr lang="en-US"/>
        </a:p>
      </dgm:t>
    </dgm:pt>
    <dgm:pt modelId="{A61C5E62-D1BD-43D5-9104-D59FE31E246B}" type="pres">
      <dgm:prSet presAssocID="{1A5A3F44-1045-4838-93EC-0B429A308969}" presName="centerShape" presStyleLbl="node0" presStyleIdx="0" presStyleCnt="1"/>
      <dgm:spPr/>
      <dgm:t>
        <a:bodyPr/>
        <a:lstStyle/>
        <a:p>
          <a:endParaRPr lang="en-US"/>
        </a:p>
      </dgm:t>
    </dgm:pt>
    <dgm:pt modelId="{FCDCE43E-2008-4CA5-BB86-0E2DDA1EC10D}" type="pres">
      <dgm:prSet presAssocID="{61874D1B-39A3-44F8-8260-8AC9DF6A0A56}" presName="node" presStyleLbl="node1" presStyleIdx="0" presStyleCnt="3">
        <dgm:presLayoutVars>
          <dgm:bulletEnabled val="1"/>
        </dgm:presLayoutVars>
      </dgm:prSet>
      <dgm:spPr/>
      <dgm:t>
        <a:bodyPr/>
        <a:lstStyle/>
        <a:p>
          <a:endParaRPr lang="en-US"/>
        </a:p>
      </dgm:t>
    </dgm:pt>
    <dgm:pt modelId="{2E153D25-70D1-4E28-871B-E62873E7DCAC}" type="pres">
      <dgm:prSet presAssocID="{61874D1B-39A3-44F8-8260-8AC9DF6A0A56}" presName="dummy" presStyleCnt="0"/>
      <dgm:spPr/>
    </dgm:pt>
    <dgm:pt modelId="{B39B9ADF-585F-445B-A961-C1104FB5FC92}" type="pres">
      <dgm:prSet presAssocID="{448C40E2-A072-44AF-9C0F-568633182A99}" presName="sibTrans" presStyleLbl="sibTrans2D1" presStyleIdx="0" presStyleCnt="3"/>
      <dgm:spPr/>
      <dgm:t>
        <a:bodyPr/>
        <a:lstStyle/>
        <a:p>
          <a:endParaRPr lang="en-US"/>
        </a:p>
      </dgm:t>
    </dgm:pt>
    <dgm:pt modelId="{2D6B7FB1-A2FA-451B-A27D-153EE6233FB2}" type="pres">
      <dgm:prSet presAssocID="{0FED58C2-0F30-45CC-BAA8-81FE1C81B0C8}" presName="node" presStyleLbl="node1" presStyleIdx="1" presStyleCnt="3">
        <dgm:presLayoutVars>
          <dgm:bulletEnabled val="1"/>
        </dgm:presLayoutVars>
      </dgm:prSet>
      <dgm:spPr/>
      <dgm:t>
        <a:bodyPr/>
        <a:lstStyle/>
        <a:p>
          <a:endParaRPr lang="en-US"/>
        </a:p>
      </dgm:t>
    </dgm:pt>
    <dgm:pt modelId="{D9F65A4D-9324-4AA5-B2B5-7EF0CC22C318}" type="pres">
      <dgm:prSet presAssocID="{0FED58C2-0F30-45CC-BAA8-81FE1C81B0C8}" presName="dummy" presStyleCnt="0"/>
      <dgm:spPr/>
    </dgm:pt>
    <dgm:pt modelId="{5D880DE0-0FBF-40F2-A012-1D378E45FFA5}" type="pres">
      <dgm:prSet presAssocID="{6526089E-A4FE-4A2D-905B-A66CD60B33D6}" presName="sibTrans" presStyleLbl="sibTrans2D1" presStyleIdx="1" presStyleCnt="3"/>
      <dgm:spPr/>
      <dgm:t>
        <a:bodyPr/>
        <a:lstStyle/>
        <a:p>
          <a:endParaRPr lang="en-US"/>
        </a:p>
      </dgm:t>
    </dgm:pt>
    <dgm:pt modelId="{D0AC724C-17FC-4C1C-A91E-F024343FA87F}" type="pres">
      <dgm:prSet presAssocID="{E6DD0EB8-2E59-4413-B925-6808D68A284D}" presName="node" presStyleLbl="node1" presStyleIdx="2" presStyleCnt="3" custScaleX="103257" custScaleY="100861">
        <dgm:presLayoutVars>
          <dgm:bulletEnabled val="1"/>
        </dgm:presLayoutVars>
      </dgm:prSet>
      <dgm:spPr/>
      <dgm:t>
        <a:bodyPr/>
        <a:lstStyle/>
        <a:p>
          <a:endParaRPr lang="en-US"/>
        </a:p>
      </dgm:t>
    </dgm:pt>
    <dgm:pt modelId="{44986181-C892-44B3-9EE2-A97CF906B8F1}" type="pres">
      <dgm:prSet presAssocID="{E6DD0EB8-2E59-4413-B925-6808D68A284D}" presName="dummy" presStyleCnt="0"/>
      <dgm:spPr/>
    </dgm:pt>
    <dgm:pt modelId="{0943C269-0896-4F58-B2E2-2599074C6B76}" type="pres">
      <dgm:prSet presAssocID="{88C7C4D6-8FA8-4A99-8318-251012F7B725}" presName="sibTrans" presStyleLbl="sibTrans2D1" presStyleIdx="2" presStyleCnt="3"/>
      <dgm:spPr/>
      <dgm:t>
        <a:bodyPr/>
        <a:lstStyle/>
        <a:p>
          <a:endParaRPr lang="en-US"/>
        </a:p>
      </dgm:t>
    </dgm:pt>
  </dgm:ptLst>
  <dgm:cxnLst>
    <dgm:cxn modelId="{A08122A9-8854-4C0A-AC01-5E3916EDE4C5}" srcId="{788B42C9-93D6-47BF-B633-C8457260017F}" destId="{1A5A3F44-1045-4838-93EC-0B429A308969}" srcOrd="0" destOrd="0" parTransId="{4E887F71-0BC5-433D-B9D7-1CF15080DE6F}" sibTransId="{21DF41E6-B27A-49E5-8045-0577FEF652EE}"/>
    <dgm:cxn modelId="{37177F72-7BC5-4AF2-ABB3-DC1772F2BCBF}" srcId="{1A5A3F44-1045-4838-93EC-0B429A308969}" destId="{0FED58C2-0F30-45CC-BAA8-81FE1C81B0C8}" srcOrd="1" destOrd="0" parTransId="{B8F7D706-7459-49D3-BD48-805771A0A7E2}" sibTransId="{6526089E-A4FE-4A2D-905B-A66CD60B33D6}"/>
    <dgm:cxn modelId="{61D6FF64-FA0B-4344-B753-FB6422A55986}" type="presOf" srcId="{1A5A3F44-1045-4838-93EC-0B429A308969}" destId="{A61C5E62-D1BD-43D5-9104-D59FE31E246B}" srcOrd="0" destOrd="0" presId="urn:microsoft.com/office/officeart/2005/8/layout/radial6"/>
    <dgm:cxn modelId="{BB7F9CCA-3C20-44E6-9773-B8924F4527D4}" type="presOf" srcId="{448C40E2-A072-44AF-9C0F-568633182A99}" destId="{B39B9ADF-585F-445B-A961-C1104FB5FC92}" srcOrd="0" destOrd="0" presId="urn:microsoft.com/office/officeart/2005/8/layout/radial6"/>
    <dgm:cxn modelId="{26BF8343-2AE0-444F-B1C8-212EA707A68A}" type="presOf" srcId="{6526089E-A4FE-4A2D-905B-A66CD60B33D6}" destId="{5D880DE0-0FBF-40F2-A012-1D378E45FFA5}" srcOrd="0" destOrd="0" presId="urn:microsoft.com/office/officeart/2005/8/layout/radial6"/>
    <dgm:cxn modelId="{73964587-E537-4F7D-9391-AF1491D9363A}" type="presOf" srcId="{E6DD0EB8-2E59-4413-B925-6808D68A284D}" destId="{D0AC724C-17FC-4C1C-A91E-F024343FA87F}" srcOrd="0" destOrd="0" presId="urn:microsoft.com/office/officeart/2005/8/layout/radial6"/>
    <dgm:cxn modelId="{A9269FAE-D3CC-433E-9529-4CA1D271D562}" type="presOf" srcId="{61874D1B-39A3-44F8-8260-8AC9DF6A0A56}" destId="{FCDCE43E-2008-4CA5-BB86-0E2DDA1EC10D}" srcOrd="0" destOrd="0" presId="urn:microsoft.com/office/officeart/2005/8/layout/radial6"/>
    <dgm:cxn modelId="{E7B3CDF4-225A-4268-BADB-DF4514E361C9}" type="presOf" srcId="{0FED58C2-0F30-45CC-BAA8-81FE1C81B0C8}" destId="{2D6B7FB1-A2FA-451B-A27D-153EE6233FB2}" srcOrd="0" destOrd="0" presId="urn:microsoft.com/office/officeart/2005/8/layout/radial6"/>
    <dgm:cxn modelId="{A88A5B81-54EB-40AE-8448-02681786DB74}" srcId="{1A5A3F44-1045-4838-93EC-0B429A308969}" destId="{61874D1B-39A3-44F8-8260-8AC9DF6A0A56}" srcOrd="0" destOrd="0" parTransId="{1B1176AD-1A33-44BC-AB72-5F6EE48BBADA}" sibTransId="{448C40E2-A072-44AF-9C0F-568633182A99}"/>
    <dgm:cxn modelId="{0B55882A-4385-4E9A-B314-8F4F848CC808}" srcId="{788B42C9-93D6-47BF-B633-C8457260017F}" destId="{E56D910B-46DF-4AED-98FC-E4F3DEAF8719}" srcOrd="1" destOrd="0" parTransId="{28F728F7-B821-4F96-AB00-6EC3CEC54E11}" sibTransId="{E6979C9D-32ED-405C-AC4A-07D5678D99FA}"/>
    <dgm:cxn modelId="{B6E400B6-8E4A-4A3E-835B-DA0627A808AA}" srcId="{1A5A3F44-1045-4838-93EC-0B429A308969}" destId="{E6DD0EB8-2E59-4413-B925-6808D68A284D}" srcOrd="2" destOrd="0" parTransId="{DE2C9D96-2578-4AD6-875E-ABBA5906716F}" sibTransId="{88C7C4D6-8FA8-4A99-8318-251012F7B725}"/>
    <dgm:cxn modelId="{DB4C9F4C-8821-41F2-9B69-0EB5A89E18F9}" type="presOf" srcId="{88C7C4D6-8FA8-4A99-8318-251012F7B725}" destId="{0943C269-0896-4F58-B2E2-2599074C6B76}" srcOrd="0" destOrd="0" presId="urn:microsoft.com/office/officeart/2005/8/layout/radial6"/>
    <dgm:cxn modelId="{615DFCCA-8BA7-411D-9609-3998B4569C64}" type="presOf" srcId="{788B42C9-93D6-47BF-B633-C8457260017F}" destId="{6547A3FE-877C-412C-98C6-85806C0C29C5}" srcOrd="0" destOrd="0" presId="urn:microsoft.com/office/officeart/2005/8/layout/radial6"/>
    <dgm:cxn modelId="{BC07D94A-3E40-4059-8B72-7657C83A2FC5}" type="presParOf" srcId="{6547A3FE-877C-412C-98C6-85806C0C29C5}" destId="{A61C5E62-D1BD-43D5-9104-D59FE31E246B}" srcOrd="0" destOrd="0" presId="urn:microsoft.com/office/officeart/2005/8/layout/radial6"/>
    <dgm:cxn modelId="{AEF7BE3B-7338-4A1A-AADD-8E36C6811773}" type="presParOf" srcId="{6547A3FE-877C-412C-98C6-85806C0C29C5}" destId="{FCDCE43E-2008-4CA5-BB86-0E2DDA1EC10D}" srcOrd="1" destOrd="0" presId="urn:microsoft.com/office/officeart/2005/8/layout/radial6"/>
    <dgm:cxn modelId="{0AD9077F-5546-4E93-9AFE-33BAF4669128}" type="presParOf" srcId="{6547A3FE-877C-412C-98C6-85806C0C29C5}" destId="{2E153D25-70D1-4E28-871B-E62873E7DCAC}" srcOrd="2" destOrd="0" presId="urn:microsoft.com/office/officeart/2005/8/layout/radial6"/>
    <dgm:cxn modelId="{1586138B-3B55-4F45-8683-025F404E750B}" type="presParOf" srcId="{6547A3FE-877C-412C-98C6-85806C0C29C5}" destId="{B39B9ADF-585F-445B-A961-C1104FB5FC92}" srcOrd="3" destOrd="0" presId="urn:microsoft.com/office/officeart/2005/8/layout/radial6"/>
    <dgm:cxn modelId="{6F7CFEE3-0C59-4E54-9E8B-5C33103AF9C1}" type="presParOf" srcId="{6547A3FE-877C-412C-98C6-85806C0C29C5}" destId="{2D6B7FB1-A2FA-451B-A27D-153EE6233FB2}" srcOrd="4" destOrd="0" presId="urn:microsoft.com/office/officeart/2005/8/layout/radial6"/>
    <dgm:cxn modelId="{A599F7C0-1355-41B0-BBC4-F6CCBEFB5A5E}" type="presParOf" srcId="{6547A3FE-877C-412C-98C6-85806C0C29C5}" destId="{D9F65A4D-9324-4AA5-B2B5-7EF0CC22C318}" srcOrd="5" destOrd="0" presId="urn:microsoft.com/office/officeart/2005/8/layout/radial6"/>
    <dgm:cxn modelId="{0618EC2A-C50D-48C2-9849-50A5BEEA4689}" type="presParOf" srcId="{6547A3FE-877C-412C-98C6-85806C0C29C5}" destId="{5D880DE0-0FBF-40F2-A012-1D378E45FFA5}" srcOrd="6" destOrd="0" presId="urn:microsoft.com/office/officeart/2005/8/layout/radial6"/>
    <dgm:cxn modelId="{2245E18D-036E-45E9-B5F6-DBDEB84A3DA5}" type="presParOf" srcId="{6547A3FE-877C-412C-98C6-85806C0C29C5}" destId="{D0AC724C-17FC-4C1C-A91E-F024343FA87F}" srcOrd="7" destOrd="0" presId="urn:microsoft.com/office/officeart/2005/8/layout/radial6"/>
    <dgm:cxn modelId="{8129E622-168F-407A-A0AB-836D416D3805}" type="presParOf" srcId="{6547A3FE-877C-412C-98C6-85806C0C29C5}" destId="{44986181-C892-44B3-9EE2-A97CF906B8F1}" srcOrd="8" destOrd="0" presId="urn:microsoft.com/office/officeart/2005/8/layout/radial6"/>
    <dgm:cxn modelId="{1EAFC0D0-563C-4EB1-88D3-782106BB9799}" type="presParOf" srcId="{6547A3FE-877C-412C-98C6-85806C0C29C5}" destId="{0943C269-0896-4F58-B2E2-2599074C6B76}" srcOrd="9"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788B42C9-93D6-47BF-B633-C8457260017F}" type="doc">
      <dgm:prSet loTypeId="urn:microsoft.com/office/officeart/2005/8/layout/radial6" loCatId="cycle" qsTypeId="urn:microsoft.com/office/officeart/2005/8/quickstyle/3d2#16" qsCatId="3D" csTypeId="urn:microsoft.com/office/officeart/2005/8/colors/colorful4" csCatId="colorful" phldr="1"/>
      <dgm:spPr/>
      <dgm:t>
        <a:bodyPr/>
        <a:lstStyle/>
        <a:p>
          <a:endParaRPr lang="en-US"/>
        </a:p>
      </dgm:t>
    </dgm:pt>
    <dgm:pt modelId="{1A5A3F44-1045-4838-93EC-0B429A308969}">
      <dgm:prSet phldrT="[Text]" custT="1"/>
      <dgm:spPr/>
      <dgm:t>
        <a:bodyPr/>
        <a:lstStyle/>
        <a:p>
          <a:r>
            <a:rPr lang="en-US" sz="2000" b="1" dirty="0">
              <a:solidFill>
                <a:srgbClr val="002060"/>
              </a:solidFill>
              <a:latin typeface="Times New Roman" panose="02020603050405020304" pitchFamily="18" charset="0"/>
              <a:cs typeface="Times New Roman" panose="02020603050405020304" pitchFamily="18" charset="0"/>
            </a:rPr>
            <a:t>1. MỤC TIÊU </a:t>
          </a:r>
        </a:p>
        <a:p>
          <a:r>
            <a:rPr lang="en-US" sz="2200" b="1" i="1" dirty="0">
              <a:solidFill>
                <a:schemeClr val="tx1"/>
              </a:solidFill>
              <a:latin typeface="Times New Roman" pitchFamily="18" charset="0"/>
              <a:cs typeface="Times New Roman" pitchFamily="18" charset="0"/>
            </a:rPr>
            <a:t>C</a:t>
          </a:r>
          <a:r>
            <a:rPr lang="vi-VN" sz="2200" b="1" i="1" dirty="0">
              <a:solidFill>
                <a:schemeClr val="tx1"/>
              </a:solidFill>
              <a:latin typeface="Times New Roman" pitchFamily="18" charset="0"/>
              <a:cs typeface="Times New Roman" pitchFamily="18" charset="0"/>
            </a:rPr>
            <a:t>ung </a:t>
          </a:r>
          <a:r>
            <a:rPr lang="vi-VN" sz="2200" b="1" i="1" dirty="0" err="1">
              <a:solidFill>
                <a:schemeClr val="tx1"/>
              </a:solidFill>
              <a:latin typeface="Times New Roman" pitchFamily="18" charset="0"/>
              <a:cs typeface="Times New Roman" pitchFamily="18" charset="0"/>
            </a:rPr>
            <a:t>cấp</a:t>
          </a:r>
          <a:r>
            <a:rPr lang="vi-VN" sz="2200" b="1" i="1" dirty="0">
              <a:solidFill>
                <a:schemeClr val="tx1"/>
              </a:solidFill>
              <a:latin typeface="Times New Roman" pitchFamily="18" charset="0"/>
              <a:cs typeface="Times New Roman" pitchFamily="18" charset="0"/>
            </a:rPr>
            <a:t> thông tin </a:t>
          </a:r>
          <a:r>
            <a:rPr lang="vi-VN" sz="2200" b="1" i="1" dirty="0" err="1">
              <a:solidFill>
                <a:schemeClr val="tx1"/>
              </a:solidFill>
              <a:latin typeface="Times New Roman" pitchFamily="18" charset="0"/>
              <a:cs typeface="Times New Roman" pitchFamily="18" charset="0"/>
            </a:rPr>
            <a:t>chính</a:t>
          </a:r>
          <a:r>
            <a:rPr lang="vi-VN" sz="2200" b="1" i="1" dirty="0">
              <a:solidFill>
                <a:schemeClr val="tx1"/>
              </a:solidFill>
              <a:latin typeface="Times New Roman" pitchFamily="18" charset="0"/>
              <a:cs typeface="Times New Roman" pitchFamily="18" charset="0"/>
            </a:rPr>
            <a:t> </a:t>
          </a:r>
          <a:r>
            <a:rPr lang="vi-VN" sz="2200" b="1" i="1" dirty="0" err="1">
              <a:solidFill>
                <a:schemeClr val="tx1"/>
              </a:solidFill>
              <a:latin typeface="Times New Roman" pitchFamily="18" charset="0"/>
              <a:cs typeface="Times New Roman" pitchFamily="18" charset="0"/>
            </a:rPr>
            <a:t>xác</a:t>
          </a:r>
          <a:r>
            <a:rPr lang="vi-VN" sz="2200" b="1" i="1" dirty="0">
              <a:solidFill>
                <a:schemeClr val="tx1"/>
              </a:solidFill>
              <a:latin typeface="Times New Roman" pitchFamily="18" charset="0"/>
              <a:cs typeface="Times New Roman" pitchFamily="18" charset="0"/>
            </a:rPr>
            <a:t>, </a:t>
          </a:r>
          <a:r>
            <a:rPr lang="vi-VN" sz="2200" b="1" i="1" dirty="0" err="1">
              <a:solidFill>
                <a:schemeClr val="tx1"/>
              </a:solidFill>
              <a:latin typeface="Times New Roman" pitchFamily="18" charset="0"/>
              <a:cs typeface="Times New Roman" pitchFamily="18" charset="0"/>
            </a:rPr>
            <a:t>kịp</a:t>
          </a:r>
          <a:r>
            <a:rPr lang="vi-VN" sz="2200" b="1" i="1" dirty="0">
              <a:solidFill>
                <a:schemeClr val="tx1"/>
              </a:solidFill>
              <a:latin typeface="Times New Roman" pitchFamily="18" charset="0"/>
              <a:cs typeface="Times New Roman" pitchFamily="18" charset="0"/>
            </a:rPr>
            <a:t> </a:t>
          </a:r>
          <a:r>
            <a:rPr lang="vi-VN" sz="2200" b="1" i="1" dirty="0" err="1">
              <a:solidFill>
                <a:schemeClr val="tx1"/>
              </a:solidFill>
              <a:latin typeface="Times New Roman" pitchFamily="18" charset="0"/>
              <a:cs typeface="Times New Roman" pitchFamily="18" charset="0"/>
            </a:rPr>
            <a:t>thời</a:t>
          </a:r>
          <a:r>
            <a:rPr lang="vi-VN" sz="2200" b="1" i="1" dirty="0">
              <a:solidFill>
                <a:schemeClr val="tx1"/>
              </a:solidFill>
              <a:latin typeface="Times New Roman" pitchFamily="18" charset="0"/>
              <a:cs typeface="Times New Roman" pitchFamily="18" charset="0"/>
            </a:rPr>
            <a:t>, </a:t>
          </a:r>
          <a:r>
            <a:rPr lang="vi-VN" sz="2200" b="1" i="1" dirty="0" err="1">
              <a:solidFill>
                <a:schemeClr val="tx1"/>
              </a:solidFill>
              <a:latin typeface="Times New Roman" pitchFamily="18" charset="0"/>
              <a:cs typeface="Times New Roman" pitchFamily="18" charset="0"/>
            </a:rPr>
            <a:t>có</a:t>
          </a:r>
          <a:r>
            <a:rPr lang="vi-VN" sz="2200" b="1" i="1" dirty="0">
              <a:solidFill>
                <a:schemeClr val="tx1"/>
              </a:solidFill>
              <a:latin typeface="Times New Roman" pitchFamily="18" charset="0"/>
              <a:cs typeface="Times New Roman" pitchFamily="18" charset="0"/>
            </a:rPr>
            <a:t> </a:t>
          </a:r>
          <a:r>
            <a:rPr lang="vi-VN" sz="2200" b="1" i="1" dirty="0" err="1">
              <a:solidFill>
                <a:schemeClr val="tx1"/>
              </a:solidFill>
              <a:latin typeface="Times New Roman" pitchFamily="18" charset="0"/>
              <a:cs typeface="Times New Roman" pitchFamily="18" charset="0"/>
            </a:rPr>
            <a:t>giá</a:t>
          </a:r>
          <a:r>
            <a:rPr lang="vi-VN" sz="2200" b="1" i="1" dirty="0">
              <a:solidFill>
                <a:schemeClr val="tx1"/>
              </a:solidFill>
              <a:latin typeface="Times New Roman" pitchFamily="18" charset="0"/>
              <a:cs typeface="Times New Roman" pitchFamily="18" charset="0"/>
            </a:rPr>
            <a:t> </a:t>
          </a:r>
          <a:r>
            <a:rPr lang="vi-VN" sz="2200" b="1" i="1" dirty="0" err="1">
              <a:solidFill>
                <a:schemeClr val="tx1"/>
              </a:solidFill>
              <a:latin typeface="Times New Roman" pitchFamily="18" charset="0"/>
              <a:cs typeface="Times New Roman" pitchFamily="18" charset="0"/>
            </a:rPr>
            <a:t>trị</a:t>
          </a:r>
          <a:r>
            <a:rPr lang="vi-VN" sz="2200" b="1" i="1" dirty="0">
              <a:solidFill>
                <a:schemeClr val="tx1"/>
              </a:solidFill>
              <a:latin typeface="Times New Roman" pitchFamily="18" charset="0"/>
              <a:cs typeface="Times New Roman" pitchFamily="18" charset="0"/>
            </a:rPr>
            <a:t> </a:t>
          </a:r>
          <a:r>
            <a:rPr lang="vi-VN" sz="2200" b="1" i="1" dirty="0" err="1">
              <a:solidFill>
                <a:schemeClr val="tx1"/>
              </a:solidFill>
              <a:latin typeface="Times New Roman" pitchFamily="18" charset="0"/>
              <a:cs typeface="Times New Roman" pitchFamily="18" charset="0"/>
            </a:rPr>
            <a:t>về</a:t>
          </a:r>
          <a:r>
            <a:rPr lang="vi-VN" sz="2200" b="1" i="1" dirty="0">
              <a:solidFill>
                <a:schemeClr val="tx1"/>
              </a:solidFill>
              <a:latin typeface="Times New Roman" pitchFamily="18" charset="0"/>
              <a:cs typeface="Times New Roman" pitchFamily="18" charset="0"/>
            </a:rPr>
            <a:t> </a:t>
          </a:r>
          <a:r>
            <a:rPr lang="vi-VN" sz="2200" b="1" i="1" dirty="0" err="1">
              <a:solidFill>
                <a:schemeClr val="tx1"/>
              </a:solidFill>
              <a:latin typeface="Times New Roman" pitchFamily="18" charset="0"/>
              <a:cs typeface="Times New Roman" pitchFamily="18" charset="0"/>
            </a:rPr>
            <a:t>mức</a:t>
          </a:r>
          <a:r>
            <a:rPr lang="vi-VN" sz="2200" b="1" i="1" dirty="0">
              <a:solidFill>
                <a:schemeClr val="tx1"/>
              </a:solidFill>
              <a:latin typeface="Times New Roman" pitchFamily="18" charset="0"/>
              <a:cs typeface="Times New Roman" pitchFamily="18" charset="0"/>
            </a:rPr>
            <a:t> </a:t>
          </a:r>
          <a:r>
            <a:rPr lang="vi-VN" sz="2200" b="1" i="1" dirty="0" err="1">
              <a:solidFill>
                <a:schemeClr val="tx1"/>
              </a:solidFill>
              <a:latin typeface="Times New Roman" pitchFamily="18" charset="0"/>
              <a:cs typeface="Times New Roman" pitchFamily="18" charset="0"/>
            </a:rPr>
            <a:t>độ</a:t>
          </a:r>
          <a:r>
            <a:rPr lang="vi-VN" sz="2200" b="1" i="1" dirty="0">
              <a:solidFill>
                <a:schemeClr val="tx1"/>
              </a:solidFill>
              <a:latin typeface="Times New Roman" pitchFamily="18" charset="0"/>
              <a:cs typeface="Times New Roman" pitchFamily="18" charset="0"/>
            </a:rPr>
            <a:t> </a:t>
          </a:r>
          <a:r>
            <a:rPr lang="en-US" sz="2200" b="1" i="1" dirty="0">
              <a:solidFill>
                <a:schemeClr val="tx1"/>
              </a:solidFill>
              <a:latin typeface="Times New Roman" pitchFamily="18" charset="0"/>
              <a:cs typeface="Times New Roman" pitchFamily="18" charset="0"/>
            </a:rPr>
            <a:t>HS </a:t>
          </a:r>
          <a:r>
            <a:rPr lang="vi-VN" sz="2200" b="1" i="1" dirty="0" err="1">
              <a:solidFill>
                <a:schemeClr val="tx1"/>
              </a:solidFill>
              <a:latin typeface="Times New Roman" pitchFamily="18" charset="0"/>
              <a:cs typeface="Times New Roman" pitchFamily="18" charset="0"/>
            </a:rPr>
            <a:t>đáp</a:t>
          </a:r>
          <a:r>
            <a:rPr lang="vi-VN" sz="2200" b="1" i="1" dirty="0">
              <a:solidFill>
                <a:schemeClr val="tx1"/>
              </a:solidFill>
              <a:latin typeface="Times New Roman" pitchFamily="18" charset="0"/>
              <a:cs typeface="Times New Roman" pitchFamily="18" charset="0"/>
            </a:rPr>
            <a:t> </a:t>
          </a:r>
          <a:r>
            <a:rPr lang="vi-VN" sz="2200" b="1" i="1" dirty="0" err="1">
              <a:solidFill>
                <a:schemeClr val="tx1"/>
              </a:solidFill>
              <a:latin typeface="Times New Roman" pitchFamily="18" charset="0"/>
              <a:cs typeface="Times New Roman" pitchFamily="18" charset="0"/>
            </a:rPr>
            <a:t>ứng</a:t>
          </a:r>
          <a:r>
            <a:rPr lang="vi-VN" sz="2200" b="1" i="1" dirty="0">
              <a:solidFill>
                <a:schemeClr val="tx1"/>
              </a:solidFill>
              <a:latin typeface="Times New Roman" pitchFamily="18" charset="0"/>
              <a:cs typeface="Times New Roman" pitchFamily="18" charset="0"/>
            </a:rPr>
            <a:t> yêu </a:t>
          </a:r>
          <a:r>
            <a:rPr lang="vi-VN" sz="2200" b="1" i="1" dirty="0" err="1">
              <a:solidFill>
                <a:schemeClr val="tx1"/>
              </a:solidFill>
              <a:latin typeface="Times New Roman" pitchFamily="18" charset="0"/>
              <a:cs typeface="Times New Roman" pitchFamily="18" charset="0"/>
            </a:rPr>
            <a:t>cầu</a:t>
          </a:r>
          <a:r>
            <a:rPr lang="vi-VN" sz="2200" b="1" i="1" dirty="0">
              <a:solidFill>
                <a:schemeClr val="tx1"/>
              </a:solidFill>
              <a:latin typeface="Times New Roman" pitchFamily="18" charset="0"/>
              <a:cs typeface="Times New Roman" pitchFamily="18" charset="0"/>
            </a:rPr>
            <a:t> </a:t>
          </a:r>
          <a:r>
            <a:rPr lang="vi-VN" sz="2200" b="1" i="1" dirty="0" err="1">
              <a:solidFill>
                <a:schemeClr val="tx1"/>
              </a:solidFill>
              <a:latin typeface="Times New Roman" pitchFamily="18" charset="0"/>
              <a:cs typeface="Times New Roman" pitchFamily="18" charset="0"/>
            </a:rPr>
            <a:t>cần</a:t>
          </a:r>
          <a:r>
            <a:rPr lang="vi-VN" sz="2200" b="1" i="1" dirty="0">
              <a:solidFill>
                <a:schemeClr val="tx1"/>
              </a:solidFill>
              <a:latin typeface="Times New Roman" pitchFamily="18" charset="0"/>
              <a:cs typeface="Times New Roman" pitchFamily="18" charset="0"/>
            </a:rPr>
            <a:t> </a:t>
          </a:r>
          <a:r>
            <a:rPr lang="vi-VN" sz="2200" b="1" i="1" dirty="0" err="1">
              <a:solidFill>
                <a:schemeClr val="tx1"/>
              </a:solidFill>
              <a:latin typeface="Times New Roman" pitchFamily="18" charset="0"/>
              <a:cs typeface="Times New Roman" pitchFamily="18" charset="0"/>
            </a:rPr>
            <a:t>đạt</a:t>
          </a:r>
          <a:r>
            <a:rPr lang="vi-VN" sz="2200" b="1" i="1" dirty="0">
              <a:solidFill>
                <a:schemeClr val="tx1"/>
              </a:solidFill>
              <a:latin typeface="Times New Roman" pitchFamily="18" charset="0"/>
              <a:cs typeface="Times New Roman" pitchFamily="18" charset="0"/>
            </a:rPr>
            <a:t> </a:t>
          </a:r>
          <a:r>
            <a:rPr lang="vi-VN" sz="2200" b="1" i="1" dirty="0" err="1">
              <a:solidFill>
                <a:schemeClr val="tx1"/>
              </a:solidFill>
              <a:latin typeface="Times New Roman" pitchFamily="18" charset="0"/>
              <a:cs typeface="Times New Roman" pitchFamily="18" charset="0"/>
            </a:rPr>
            <a:t>về</a:t>
          </a:r>
          <a:r>
            <a:rPr lang="vi-VN" sz="2200" b="1" i="1" dirty="0">
              <a:solidFill>
                <a:schemeClr val="tx1"/>
              </a:solidFill>
              <a:latin typeface="Times New Roman" pitchFamily="18" charset="0"/>
              <a:cs typeface="Times New Roman" pitchFamily="18" charset="0"/>
            </a:rPr>
            <a:t> </a:t>
          </a:r>
          <a:r>
            <a:rPr lang="en-US" sz="2200" b="1" i="1" dirty="0">
              <a:solidFill>
                <a:schemeClr val="tx1"/>
              </a:solidFill>
              <a:latin typeface="Times New Roman" pitchFamily="18" charset="0"/>
              <a:cs typeface="Times New Roman" pitchFamily="18" charset="0"/>
            </a:rPr>
            <a:t>PC</a:t>
          </a:r>
          <a:r>
            <a:rPr lang="vi-VN" sz="2200" b="1" i="1" dirty="0">
              <a:solidFill>
                <a:schemeClr val="tx1"/>
              </a:solidFill>
              <a:latin typeface="Times New Roman" pitchFamily="18" charset="0"/>
              <a:cs typeface="Times New Roman" pitchFamily="18" charset="0"/>
            </a:rPr>
            <a:t>, </a:t>
          </a:r>
          <a:r>
            <a:rPr lang="en-US" sz="2200" b="1" i="1" dirty="0">
              <a:solidFill>
                <a:schemeClr val="tx1"/>
              </a:solidFill>
              <a:latin typeface="Times New Roman" pitchFamily="18" charset="0"/>
              <a:cs typeface="Times New Roman" pitchFamily="18" charset="0"/>
            </a:rPr>
            <a:t>NL </a:t>
          </a:r>
          <a:r>
            <a:rPr lang="vi-VN" sz="2200" b="1" i="1" dirty="0" err="1">
              <a:solidFill>
                <a:schemeClr val="tx1"/>
              </a:solidFill>
              <a:latin typeface="Times New Roman" pitchFamily="18" charset="0"/>
              <a:cs typeface="Times New Roman" pitchFamily="18" charset="0"/>
            </a:rPr>
            <a:t>và</a:t>
          </a:r>
          <a:r>
            <a:rPr lang="vi-VN" sz="2200" b="1" i="1" dirty="0">
              <a:solidFill>
                <a:schemeClr val="tx1"/>
              </a:solidFill>
              <a:latin typeface="Times New Roman" pitchFamily="18" charset="0"/>
              <a:cs typeface="Times New Roman" pitchFamily="18" charset="0"/>
            </a:rPr>
            <a:t> </a:t>
          </a:r>
          <a:r>
            <a:rPr lang="vi-VN" sz="2200" b="1" i="1" dirty="0" err="1">
              <a:solidFill>
                <a:schemeClr val="tx1"/>
              </a:solidFill>
              <a:latin typeface="Times New Roman" pitchFamily="18" charset="0"/>
              <a:cs typeface="Times New Roman" pitchFamily="18" charset="0"/>
            </a:rPr>
            <a:t>những</a:t>
          </a:r>
          <a:r>
            <a:rPr lang="vi-VN" sz="2200" b="1" i="1" dirty="0">
              <a:solidFill>
                <a:schemeClr val="tx1"/>
              </a:solidFill>
              <a:latin typeface="Times New Roman" pitchFamily="18" charset="0"/>
              <a:cs typeface="Times New Roman" pitchFamily="18" charset="0"/>
            </a:rPr>
            <a:t> </a:t>
          </a:r>
          <a:r>
            <a:rPr lang="vi-VN" sz="2200" b="1" i="1" dirty="0" err="1">
              <a:solidFill>
                <a:schemeClr val="tx1"/>
              </a:solidFill>
              <a:latin typeface="Times New Roman" pitchFamily="18" charset="0"/>
              <a:cs typeface="Times New Roman" pitchFamily="18" charset="0"/>
            </a:rPr>
            <a:t>tiến</a:t>
          </a:r>
          <a:r>
            <a:rPr lang="vi-VN" sz="2200" b="1" i="1" dirty="0">
              <a:solidFill>
                <a:schemeClr val="tx1"/>
              </a:solidFill>
              <a:latin typeface="Times New Roman" pitchFamily="18" charset="0"/>
              <a:cs typeface="Times New Roman" pitchFamily="18" charset="0"/>
            </a:rPr>
            <a:t> </a:t>
          </a:r>
          <a:r>
            <a:rPr lang="vi-VN" sz="2200" b="1" i="1" dirty="0" err="1">
              <a:solidFill>
                <a:schemeClr val="tx1"/>
              </a:solidFill>
              <a:latin typeface="Times New Roman" pitchFamily="18" charset="0"/>
              <a:cs typeface="Times New Roman" pitchFamily="18" charset="0"/>
            </a:rPr>
            <a:t>bộ</a:t>
          </a:r>
          <a:r>
            <a:rPr lang="vi-VN" sz="2200" b="1" i="1" dirty="0">
              <a:solidFill>
                <a:schemeClr val="tx1"/>
              </a:solidFill>
              <a:latin typeface="Times New Roman" pitchFamily="18" charset="0"/>
              <a:cs typeface="Times New Roman" pitchFamily="18" charset="0"/>
            </a:rPr>
            <a:t> </a:t>
          </a:r>
          <a:r>
            <a:rPr lang="vi-VN" sz="2200" b="1" i="1" dirty="0" err="1">
              <a:solidFill>
                <a:schemeClr val="tx1"/>
              </a:solidFill>
              <a:latin typeface="Times New Roman" pitchFamily="18" charset="0"/>
              <a:cs typeface="Times New Roman" pitchFamily="18" charset="0"/>
            </a:rPr>
            <a:t>của</a:t>
          </a:r>
          <a:r>
            <a:rPr lang="vi-VN" sz="2200" b="1" i="1" dirty="0">
              <a:solidFill>
                <a:schemeClr val="tx1"/>
              </a:solidFill>
              <a:latin typeface="Times New Roman" pitchFamily="18" charset="0"/>
              <a:cs typeface="Times New Roman" pitchFamily="18" charset="0"/>
            </a:rPr>
            <a:t> </a:t>
          </a:r>
          <a:r>
            <a:rPr lang="en-US" sz="2200" b="1" i="1" dirty="0">
              <a:solidFill>
                <a:schemeClr val="tx1"/>
              </a:solidFill>
              <a:latin typeface="Times New Roman" pitchFamily="18" charset="0"/>
              <a:cs typeface="Times New Roman" pitchFamily="18" charset="0"/>
            </a:rPr>
            <a:t>HS </a:t>
          </a:r>
          <a:r>
            <a:rPr lang="vi-VN" sz="2200" b="1" i="1" dirty="0">
              <a:solidFill>
                <a:schemeClr val="tx1"/>
              </a:solidFill>
              <a:latin typeface="Times New Roman" pitchFamily="18" charset="0"/>
              <a:cs typeface="Times New Roman" pitchFamily="18" charset="0"/>
            </a:rPr>
            <a:t>trong </a:t>
          </a:r>
          <a:r>
            <a:rPr lang="vi-VN" sz="2200" b="1" i="1" dirty="0" err="1">
              <a:solidFill>
                <a:schemeClr val="tx1"/>
              </a:solidFill>
              <a:latin typeface="Times New Roman" pitchFamily="18" charset="0"/>
              <a:cs typeface="Times New Roman" pitchFamily="18" charset="0"/>
            </a:rPr>
            <a:t>suốt</a:t>
          </a:r>
          <a:r>
            <a:rPr lang="vi-VN" sz="2200" b="1" i="1" dirty="0">
              <a:solidFill>
                <a:schemeClr val="tx1"/>
              </a:solidFill>
              <a:latin typeface="Times New Roman" pitchFamily="18" charset="0"/>
              <a:cs typeface="Times New Roman" pitchFamily="18" charset="0"/>
            </a:rPr>
            <a:t> </a:t>
          </a:r>
          <a:r>
            <a:rPr lang="vi-VN" sz="2200" b="1" i="1" dirty="0" err="1">
              <a:solidFill>
                <a:schemeClr val="tx1"/>
              </a:solidFill>
              <a:latin typeface="Times New Roman" pitchFamily="18" charset="0"/>
              <a:cs typeface="Times New Roman" pitchFamily="18" charset="0"/>
            </a:rPr>
            <a:t>quá</a:t>
          </a:r>
          <a:r>
            <a:rPr lang="vi-VN" sz="2200" b="1" i="1" dirty="0">
              <a:solidFill>
                <a:schemeClr val="tx1"/>
              </a:solidFill>
              <a:latin typeface="Times New Roman" pitchFamily="18" charset="0"/>
              <a:cs typeface="Times New Roman" pitchFamily="18" charset="0"/>
            </a:rPr>
            <a:t> </a:t>
          </a:r>
          <a:r>
            <a:rPr lang="vi-VN" sz="2200" b="1" i="1" dirty="0" err="1">
              <a:solidFill>
                <a:schemeClr val="tx1"/>
              </a:solidFill>
              <a:latin typeface="Times New Roman" pitchFamily="18" charset="0"/>
              <a:cs typeface="Times New Roman" pitchFamily="18" charset="0"/>
            </a:rPr>
            <a:t>trình</a:t>
          </a:r>
          <a:r>
            <a:rPr lang="vi-VN" sz="2200" b="1" i="1" dirty="0">
              <a:solidFill>
                <a:schemeClr val="tx1"/>
              </a:solidFill>
              <a:latin typeface="Times New Roman" pitchFamily="18" charset="0"/>
              <a:cs typeface="Times New Roman" pitchFamily="18" charset="0"/>
            </a:rPr>
            <a:t> </a:t>
          </a:r>
          <a:r>
            <a:rPr lang="vi-VN" sz="2200" b="1" i="1" dirty="0" err="1">
              <a:solidFill>
                <a:schemeClr val="tx1"/>
              </a:solidFill>
              <a:latin typeface="Times New Roman" pitchFamily="18" charset="0"/>
              <a:cs typeface="Times New Roman" pitchFamily="18" charset="0"/>
            </a:rPr>
            <a:t>học</a:t>
          </a:r>
          <a:r>
            <a:rPr lang="en-US" sz="2200" b="1" i="1" dirty="0">
              <a:solidFill>
                <a:schemeClr val="tx1"/>
              </a:solidFill>
              <a:latin typeface="+mj-lt"/>
            </a:rPr>
            <a:t>.</a:t>
          </a:r>
          <a:endParaRPr lang="en-US" sz="2200" b="1" i="1" dirty="0">
            <a:solidFill>
              <a:schemeClr val="tx1"/>
            </a:solidFill>
            <a:latin typeface="+mj-lt"/>
            <a:cs typeface="Times New Roman" panose="02020603050405020304" pitchFamily="18" charset="0"/>
          </a:endParaRPr>
        </a:p>
      </dgm:t>
    </dgm:pt>
    <dgm:pt modelId="{4E887F71-0BC5-433D-B9D7-1CF15080DE6F}" type="parTrans" cxnId="{A08122A9-8854-4C0A-AC01-5E3916EDE4C5}">
      <dgm:prSet/>
      <dgm:spPr/>
      <dgm:t>
        <a:bodyPr/>
        <a:lstStyle/>
        <a:p>
          <a:endParaRPr lang="en-US"/>
        </a:p>
      </dgm:t>
    </dgm:pt>
    <dgm:pt modelId="{21DF41E6-B27A-49E5-8045-0577FEF652EE}" type="sibTrans" cxnId="{A08122A9-8854-4C0A-AC01-5E3916EDE4C5}">
      <dgm:prSet/>
      <dgm:spPr/>
      <dgm:t>
        <a:bodyPr/>
        <a:lstStyle/>
        <a:p>
          <a:endParaRPr lang="en-US"/>
        </a:p>
      </dgm:t>
    </dgm:pt>
    <dgm:pt modelId="{61874D1B-39A3-44F8-8260-8AC9DF6A0A56}">
      <dgm:prSet phldrT="[Text]" custT="1"/>
      <dgm:spPr/>
      <dgm:t>
        <a:bodyPr/>
        <a:lstStyle/>
        <a:p>
          <a:r>
            <a:rPr lang="en-US" sz="2000" b="1" dirty="0">
              <a:solidFill>
                <a:srgbClr val="002060"/>
              </a:solidFill>
              <a:latin typeface="Times New Roman" panose="02020603050405020304" pitchFamily="18" charset="0"/>
              <a:cs typeface="Times New Roman" panose="02020603050405020304" pitchFamily="18" charset="0"/>
            </a:rPr>
            <a:t>HS </a:t>
          </a:r>
          <a:r>
            <a:rPr lang="en-US" sz="2000" b="1" dirty="0" err="1">
              <a:solidFill>
                <a:srgbClr val="002060"/>
              </a:solidFill>
              <a:latin typeface="Times New Roman" panose="02020603050405020304" pitchFamily="18" charset="0"/>
              <a:cs typeface="Times New Roman" panose="02020603050405020304" pitchFamily="18" charset="0"/>
            </a:rPr>
            <a:t>tự</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đánh</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giá</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000" b="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tự</a:t>
          </a:r>
          <a:r>
            <a:rPr lang="en-US" sz="2000" b="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000" b="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kiểm</a:t>
          </a:r>
          <a:r>
            <a:rPr lang="en-US" sz="2000" b="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000" b="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soát</a:t>
          </a:r>
          <a:r>
            <a:rPr lang="en-US" sz="2000" b="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000" b="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điều</a:t>
          </a:r>
          <a:r>
            <a:rPr lang="en-US" sz="2000" b="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000" b="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chỉnh</a:t>
          </a:r>
          <a:endParaRPr lang="en-US" sz="2000" b="1" dirty="0">
            <a:solidFill>
              <a:srgbClr val="002060"/>
            </a:solidFill>
            <a:latin typeface="Times New Roman" panose="02020603050405020304" pitchFamily="18" charset="0"/>
            <a:cs typeface="Times New Roman" panose="02020603050405020304" pitchFamily="18" charset="0"/>
          </a:endParaRPr>
        </a:p>
      </dgm:t>
    </dgm:pt>
    <dgm:pt modelId="{1B1176AD-1A33-44BC-AB72-5F6EE48BBADA}" type="parTrans" cxnId="{A88A5B81-54EB-40AE-8448-02681786DB74}">
      <dgm:prSet/>
      <dgm:spPr/>
      <dgm:t>
        <a:bodyPr/>
        <a:lstStyle/>
        <a:p>
          <a:endParaRPr lang="en-US"/>
        </a:p>
      </dgm:t>
    </dgm:pt>
    <dgm:pt modelId="{448C40E2-A072-44AF-9C0F-568633182A99}" type="sibTrans" cxnId="{A88A5B81-54EB-40AE-8448-02681786DB74}">
      <dgm:prSet/>
      <dgm:spPr/>
      <dgm:t>
        <a:bodyPr/>
        <a:lstStyle/>
        <a:p>
          <a:endParaRPr lang="en-US"/>
        </a:p>
      </dgm:t>
    </dgm:pt>
    <dgm:pt modelId="{0FED58C2-0F30-45CC-BAA8-81FE1C81B0C8}">
      <dgm:prSet phldrT="[Text]" custT="1"/>
      <dgm:spPr/>
      <dgm:t>
        <a:bodyPr/>
        <a:lstStyle/>
        <a:p>
          <a:r>
            <a:rPr lang="en-US" sz="2000" b="1" dirty="0">
              <a:solidFill>
                <a:srgbClr val="002060"/>
              </a:solidFill>
              <a:latin typeface="Times New Roman" panose="02020603050405020304" pitchFamily="18" charset="0"/>
              <a:cs typeface="Times New Roman" panose="02020603050405020304" pitchFamily="18" charset="0"/>
            </a:rPr>
            <a:t>GV </a:t>
          </a:r>
          <a:r>
            <a:rPr lang="en-US" sz="2000" b="1" dirty="0" err="1">
              <a:solidFill>
                <a:srgbClr val="002060"/>
              </a:solidFill>
              <a:latin typeface="Times New Roman" panose="02020603050405020304" pitchFamily="18" charset="0"/>
              <a:cs typeface="Times New Roman" panose="02020603050405020304" pitchFamily="18" charset="0"/>
            </a:rPr>
            <a:t>đánh</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giá</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000" b="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hỗ</a:t>
          </a:r>
          <a:r>
            <a:rPr lang="en-US" sz="2000" b="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000" b="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trợ</a:t>
          </a:r>
          <a:r>
            <a:rPr lang="en-US" sz="2000" b="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HS, </a:t>
          </a:r>
          <a:r>
            <a:rPr lang="en-US" sz="2000" b="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điều</a:t>
          </a:r>
          <a:r>
            <a:rPr lang="en-US" sz="2000" b="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000" b="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chỉnh</a:t>
          </a:r>
          <a:r>
            <a:rPr lang="en-US" sz="2000" b="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HĐ </a:t>
          </a:r>
          <a:r>
            <a:rPr lang="en-US" sz="2000" b="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dạy</a:t>
          </a:r>
          <a:endParaRPr lang="en-US" sz="2000" b="1" dirty="0">
            <a:solidFill>
              <a:srgbClr val="002060"/>
            </a:solidFill>
            <a:latin typeface="Times New Roman" panose="02020603050405020304" pitchFamily="18" charset="0"/>
            <a:cs typeface="Times New Roman" panose="02020603050405020304" pitchFamily="18" charset="0"/>
          </a:endParaRPr>
        </a:p>
      </dgm:t>
    </dgm:pt>
    <dgm:pt modelId="{B8F7D706-7459-49D3-BD48-805771A0A7E2}" type="parTrans" cxnId="{37177F72-7BC5-4AF2-ABB3-DC1772F2BCBF}">
      <dgm:prSet/>
      <dgm:spPr/>
      <dgm:t>
        <a:bodyPr/>
        <a:lstStyle/>
        <a:p>
          <a:endParaRPr lang="en-US"/>
        </a:p>
      </dgm:t>
    </dgm:pt>
    <dgm:pt modelId="{6526089E-A4FE-4A2D-905B-A66CD60B33D6}" type="sibTrans" cxnId="{37177F72-7BC5-4AF2-ABB3-DC1772F2BCBF}">
      <dgm:prSet/>
      <dgm:spPr/>
      <dgm:t>
        <a:bodyPr/>
        <a:lstStyle/>
        <a:p>
          <a:endParaRPr lang="en-US"/>
        </a:p>
      </dgm:t>
    </dgm:pt>
    <dgm:pt modelId="{E6DD0EB8-2E59-4413-B925-6808D68A284D}">
      <dgm:prSet phldrT="[Text]" custT="1"/>
      <dgm:spPr/>
      <dgm:t>
        <a:bodyPr/>
        <a:lstStyle/>
        <a:p>
          <a:r>
            <a:rPr lang="en-US" sz="2000" b="1" dirty="0">
              <a:solidFill>
                <a:srgbClr val="002060"/>
              </a:solidFill>
              <a:latin typeface="Times New Roman" panose="02020603050405020304" pitchFamily="18" charset="0"/>
              <a:cs typeface="Times New Roman" panose="02020603050405020304" pitchFamily="18" charset="0"/>
            </a:rPr>
            <a:t>CBQL </a:t>
          </a:r>
          <a:r>
            <a:rPr lang="en-US" sz="2000" b="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000" b="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hiểu</a:t>
          </a:r>
          <a:r>
            <a:rPr lang="en-US" sz="2000" b="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CLGD  </a:t>
          </a:r>
          <a:r>
            <a:rPr lang="en-US" sz="2000" b="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điều</a:t>
          </a:r>
          <a:r>
            <a:rPr lang="en-US" sz="2000" b="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000" b="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chỉnh</a:t>
          </a:r>
          <a:r>
            <a:rPr lang="en-US" sz="2000" b="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000" b="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nâng</a:t>
          </a:r>
          <a:r>
            <a:rPr lang="en-US" sz="2000" b="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000" b="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cao</a:t>
          </a:r>
          <a:endParaRPr lang="en-US" sz="2000" b="1" dirty="0">
            <a:solidFill>
              <a:srgbClr val="002060"/>
            </a:solidFill>
            <a:latin typeface="Times New Roman" panose="02020603050405020304" pitchFamily="18" charset="0"/>
            <a:cs typeface="Times New Roman" panose="02020603050405020304" pitchFamily="18" charset="0"/>
          </a:endParaRPr>
        </a:p>
      </dgm:t>
    </dgm:pt>
    <dgm:pt modelId="{DE2C9D96-2578-4AD6-875E-ABBA5906716F}" type="parTrans" cxnId="{B6E400B6-8E4A-4A3E-835B-DA0627A808AA}">
      <dgm:prSet/>
      <dgm:spPr/>
      <dgm:t>
        <a:bodyPr/>
        <a:lstStyle/>
        <a:p>
          <a:endParaRPr lang="en-US"/>
        </a:p>
      </dgm:t>
    </dgm:pt>
    <dgm:pt modelId="{88C7C4D6-8FA8-4A99-8318-251012F7B725}" type="sibTrans" cxnId="{B6E400B6-8E4A-4A3E-835B-DA0627A808AA}">
      <dgm:prSet/>
      <dgm:spPr/>
      <dgm:t>
        <a:bodyPr/>
        <a:lstStyle/>
        <a:p>
          <a:endParaRPr lang="en-US"/>
        </a:p>
      </dgm:t>
    </dgm:pt>
    <dgm:pt modelId="{E56D910B-46DF-4AED-98FC-E4F3DEAF8719}">
      <dgm:prSet phldrT="[Text]"/>
      <dgm:spPr/>
      <dgm:t>
        <a:bodyPr/>
        <a:lstStyle/>
        <a:p>
          <a:endParaRPr lang="en-US" dirty="0"/>
        </a:p>
      </dgm:t>
    </dgm:pt>
    <dgm:pt modelId="{28F728F7-B821-4F96-AB00-6EC3CEC54E11}" type="parTrans" cxnId="{0B55882A-4385-4E9A-B314-8F4F848CC808}">
      <dgm:prSet/>
      <dgm:spPr/>
      <dgm:t>
        <a:bodyPr/>
        <a:lstStyle/>
        <a:p>
          <a:endParaRPr lang="en-US"/>
        </a:p>
      </dgm:t>
    </dgm:pt>
    <dgm:pt modelId="{E6979C9D-32ED-405C-AC4A-07D5678D99FA}" type="sibTrans" cxnId="{0B55882A-4385-4E9A-B314-8F4F848CC808}">
      <dgm:prSet/>
      <dgm:spPr/>
      <dgm:t>
        <a:bodyPr/>
        <a:lstStyle/>
        <a:p>
          <a:endParaRPr lang="en-US"/>
        </a:p>
      </dgm:t>
    </dgm:pt>
    <dgm:pt modelId="{36C401C1-D9AC-4260-89D6-986D82202B92}">
      <dgm:prSet phldrT="[Text]" custT="1"/>
      <dgm:spPr/>
      <dgm:t>
        <a:bodyPr/>
        <a:lstStyle/>
        <a:p>
          <a:r>
            <a:rPr lang="en-US" sz="2000" b="1" dirty="0" err="1">
              <a:solidFill>
                <a:srgbClr val="002060"/>
              </a:solidFill>
              <a:latin typeface="Times New Roman" panose="02020603050405020304" pitchFamily="18" charset="0"/>
              <a:cs typeface="Times New Roman" panose="02020603050405020304" pitchFamily="18" charset="0"/>
            </a:rPr>
            <a:t>Phụ</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huynh</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000" b="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hiểu</a:t>
          </a:r>
          <a:r>
            <a:rPr lang="en-US" sz="2000" b="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HS  </a:t>
          </a:r>
          <a:r>
            <a:rPr lang="en-US" sz="2000" b="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phối</a:t>
          </a:r>
          <a:r>
            <a:rPr lang="en-US" sz="2000" b="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000" b="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hợp</a:t>
          </a:r>
          <a:r>
            <a:rPr lang="en-US" sz="2000" b="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000" b="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với</a:t>
          </a:r>
          <a:r>
            <a:rPr lang="en-US" sz="2000" b="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GV, </a:t>
          </a:r>
          <a:r>
            <a:rPr lang="en-US" sz="2000" b="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nhà</a:t>
          </a:r>
          <a:r>
            <a:rPr lang="en-US" sz="2000" b="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000" b="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trường</a:t>
          </a:r>
          <a:endParaRPr lang="en-US" sz="2000" b="1" dirty="0">
            <a:solidFill>
              <a:srgbClr val="002060"/>
            </a:solidFill>
            <a:latin typeface="Times New Roman" panose="02020603050405020304" pitchFamily="18" charset="0"/>
            <a:cs typeface="Times New Roman" panose="02020603050405020304" pitchFamily="18" charset="0"/>
          </a:endParaRPr>
        </a:p>
      </dgm:t>
    </dgm:pt>
    <dgm:pt modelId="{01274DAC-D1A8-4F0B-8627-BC4F34620F65}" type="parTrans" cxnId="{EABE5287-1233-4B19-81AA-B3D5E9E3F461}">
      <dgm:prSet/>
      <dgm:spPr/>
      <dgm:t>
        <a:bodyPr/>
        <a:lstStyle/>
        <a:p>
          <a:endParaRPr lang="en-US"/>
        </a:p>
      </dgm:t>
    </dgm:pt>
    <dgm:pt modelId="{F995C1A6-6A8A-4C60-BD41-6D6D1635255E}" type="sibTrans" cxnId="{EABE5287-1233-4B19-81AA-B3D5E9E3F461}">
      <dgm:prSet/>
      <dgm:spPr/>
      <dgm:t>
        <a:bodyPr/>
        <a:lstStyle/>
        <a:p>
          <a:endParaRPr lang="en-US"/>
        </a:p>
      </dgm:t>
    </dgm:pt>
    <dgm:pt modelId="{6547A3FE-877C-412C-98C6-85806C0C29C5}" type="pres">
      <dgm:prSet presAssocID="{788B42C9-93D6-47BF-B633-C8457260017F}" presName="Name0" presStyleCnt="0">
        <dgm:presLayoutVars>
          <dgm:chMax val="1"/>
          <dgm:dir/>
          <dgm:animLvl val="ctr"/>
          <dgm:resizeHandles val="exact"/>
        </dgm:presLayoutVars>
      </dgm:prSet>
      <dgm:spPr/>
      <dgm:t>
        <a:bodyPr/>
        <a:lstStyle/>
        <a:p>
          <a:endParaRPr lang="en-US"/>
        </a:p>
      </dgm:t>
    </dgm:pt>
    <dgm:pt modelId="{A61C5E62-D1BD-43D5-9104-D59FE31E246B}" type="pres">
      <dgm:prSet presAssocID="{1A5A3F44-1045-4838-93EC-0B429A308969}" presName="centerShape" presStyleLbl="node0" presStyleIdx="0" presStyleCnt="1" custScaleX="139738" custScaleY="133906"/>
      <dgm:spPr/>
      <dgm:t>
        <a:bodyPr/>
        <a:lstStyle/>
        <a:p>
          <a:endParaRPr lang="en-US"/>
        </a:p>
      </dgm:t>
    </dgm:pt>
    <dgm:pt modelId="{FCDCE43E-2008-4CA5-BB86-0E2DDA1EC10D}" type="pres">
      <dgm:prSet presAssocID="{61874D1B-39A3-44F8-8260-8AC9DF6A0A56}" presName="node" presStyleLbl="node1" presStyleIdx="0" presStyleCnt="4" custScaleX="131591" custRadScaleRad="99897" custRadScaleInc="807">
        <dgm:presLayoutVars>
          <dgm:bulletEnabled val="1"/>
        </dgm:presLayoutVars>
      </dgm:prSet>
      <dgm:spPr/>
      <dgm:t>
        <a:bodyPr/>
        <a:lstStyle/>
        <a:p>
          <a:endParaRPr lang="en-US"/>
        </a:p>
      </dgm:t>
    </dgm:pt>
    <dgm:pt modelId="{2E153D25-70D1-4E28-871B-E62873E7DCAC}" type="pres">
      <dgm:prSet presAssocID="{61874D1B-39A3-44F8-8260-8AC9DF6A0A56}" presName="dummy" presStyleCnt="0"/>
      <dgm:spPr/>
    </dgm:pt>
    <dgm:pt modelId="{B39B9ADF-585F-445B-A961-C1104FB5FC92}" type="pres">
      <dgm:prSet presAssocID="{448C40E2-A072-44AF-9C0F-568633182A99}" presName="sibTrans" presStyleLbl="sibTrans2D1" presStyleIdx="0" presStyleCnt="4"/>
      <dgm:spPr/>
      <dgm:t>
        <a:bodyPr/>
        <a:lstStyle/>
        <a:p>
          <a:endParaRPr lang="en-US"/>
        </a:p>
      </dgm:t>
    </dgm:pt>
    <dgm:pt modelId="{2D6B7FB1-A2FA-451B-A27D-153EE6233FB2}" type="pres">
      <dgm:prSet presAssocID="{0FED58C2-0F30-45CC-BAA8-81FE1C81B0C8}" presName="node" presStyleLbl="node1" presStyleIdx="1" presStyleCnt="4" custScaleY="129741" custRadScaleRad="114652">
        <dgm:presLayoutVars>
          <dgm:bulletEnabled val="1"/>
        </dgm:presLayoutVars>
      </dgm:prSet>
      <dgm:spPr/>
      <dgm:t>
        <a:bodyPr/>
        <a:lstStyle/>
        <a:p>
          <a:endParaRPr lang="en-US"/>
        </a:p>
      </dgm:t>
    </dgm:pt>
    <dgm:pt modelId="{D9F65A4D-9324-4AA5-B2B5-7EF0CC22C318}" type="pres">
      <dgm:prSet presAssocID="{0FED58C2-0F30-45CC-BAA8-81FE1C81B0C8}" presName="dummy" presStyleCnt="0"/>
      <dgm:spPr/>
    </dgm:pt>
    <dgm:pt modelId="{5D880DE0-0FBF-40F2-A012-1D378E45FFA5}" type="pres">
      <dgm:prSet presAssocID="{6526089E-A4FE-4A2D-905B-A66CD60B33D6}" presName="sibTrans" presStyleLbl="sibTrans2D1" presStyleIdx="1" presStyleCnt="4"/>
      <dgm:spPr/>
      <dgm:t>
        <a:bodyPr/>
        <a:lstStyle/>
        <a:p>
          <a:endParaRPr lang="en-US"/>
        </a:p>
      </dgm:t>
    </dgm:pt>
    <dgm:pt modelId="{D0AC724C-17FC-4C1C-A91E-F024343FA87F}" type="pres">
      <dgm:prSet presAssocID="{E6DD0EB8-2E59-4413-B925-6808D68A284D}" presName="node" presStyleLbl="node1" presStyleIdx="2" presStyleCnt="4" custScaleX="134059" custScaleY="100861" custRadScaleRad="107131">
        <dgm:presLayoutVars>
          <dgm:bulletEnabled val="1"/>
        </dgm:presLayoutVars>
      </dgm:prSet>
      <dgm:spPr/>
      <dgm:t>
        <a:bodyPr/>
        <a:lstStyle/>
        <a:p>
          <a:endParaRPr lang="en-US"/>
        </a:p>
      </dgm:t>
    </dgm:pt>
    <dgm:pt modelId="{44986181-C892-44B3-9EE2-A97CF906B8F1}" type="pres">
      <dgm:prSet presAssocID="{E6DD0EB8-2E59-4413-B925-6808D68A284D}" presName="dummy" presStyleCnt="0"/>
      <dgm:spPr/>
    </dgm:pt>
    <dgm:pt modelId="{0943C269-0896-4F58-B2E2-2599074C6B76}" type="pres">
      <dgm:prSet presAssocID="{88C7C4D6-8FA8-4A99-8318-251012F7B725}" presName="sibTrans" presStyleLbl="sibTrans2D1" presStyleIdx="2" presStyleCnt="4"/>
      <dgm:spPr/>
      <dgm:t>
        <a:bodyPr/>
        <a:lstStyle/>
        <a:p>
          <a:endParaRPr lang="en-US"/>
        </a:p>
      </dgm:t>
    </dgm:pt>
    <dgm:pt modelId="{D0875770-3BE4-4B62-B587-F7E1C8ECE981}" type="pres">
      <dgm:prSet presAssocID="{36C401C1-D9AC-4260-89D6-986D82202B92}" presName="node" presStyleLbl="node1" presStyleIdx="3" presStyleCnt="4" custScaleY="123572" custRadScaleRad="114658" custRadScaleInc="2034">
        <dgm:presLayoutVars>
          <dgm:bulletEnabled val="1"/>
        </dgm:presLayoutVars>
      </dgm:prSet>
      <dgm:spPr/>
      <dgm:t>
        <a:bodyPr/>
        <a:lstStyle/>
        <a:p>
          <a:endParaRPr lang="en-US"/>
        </a:p>
      </dgm:t>
    </dgm:pt>
    <dgm:pt modelId="{59C2F478-9DDB-4FF8-8929-FBBACF66D955}" type="pres">
      <dgm:prSet presAssocID="{36C401C1-D9AC-4260-89D6-986D82202B92}" presName="dummy" presStyleCnt="0"/>
      <dgm:spPr/>
    </dgm:pt>
    <dgm:pt modelId="{BBC351DB-2751-45E1-A56C-210162339A21}" type="pres">
      <dgm:prSet presAssocID="{F995C1A6-6A8A-4C60-BD41-6D6D1635255E}" presName="sibTrans" presStyleLbl="sibTrans2D1" presStyleIdx="3" presStyleCnt="4"/>
      <dgm:spPr/>
      <dgm:t>
        <a:bodyPr/>
        <a:lstStyle/>
        <a:p>
          <a:endParaRPr lang="en-US"/>
        </a:p>
      </dgm:t>
    </dgm:pt>
  </dgm:ptLst>
  <dgm:cxnLst>
    <dgm:cxn modelId="{EABE5287-1233-4B19-81AA-B3D5E9E3F461}" srcId="{1A5A3F44-1045-4838-93EC-0B429A308969}" destId="{36C401C1-D9AC-4260-89D6-986D82202B92}" srcOrd="3" destOrd="0" parTransId="{01274DAC-D1A8-4F0B-8627-BC4F34620F65}" sibTransId="{F995C1A6-6A8A-4C60-BD41-6D6D1635255E}"/>
    <dgm:cxn modelId="{615DFCCA-8BA7-411D-9609-3998B4569C64}" type="presOf" srcId="{788B42C9-93D6-47BF-B633-C8457260017F}" destId="{6547A3FE-877C-412C-98C6-85806C0C29C5}" srcOrd="0" destOrd="0" presId="urn:microsoft.com/office/officeart/2005/8/layout/radial6"/>
    <dgm:cxn modelId="{26BF8343-2AE0-444F-B1C8-212EA707A68A}" type="presOf" srcId="{6526089E-A4FE-4A2D-905B-A66CD60B33D6}" destId="{5D880DE0-0FBF-40F2-A012-1D378E45FFA5}" srcOrd="0" destOrd="0" presId="urn:microsoft.com/office/officeart/2005/8/layout/radial6"/>
    <dgm:cxn modelId="{37177F72-7BC5-4AF2-ABB3-DC1772F2BCBF}" srcId="{1A5A3F44-1045-4838-93EC-0B429A308969}" destId="{0FED58C2-0F30-45CC-BAA8-81FE1C81B0C8}" srcOrd="1" destOrd="0" parTransId="{B8F7D706-7459-49D3-BD48-805771A0A7E2}" sibTransId="{6526089E-A4FE-4A2D-905B-A66CD60B33D6}"/>
    <dgm:cxn modelId="{7C51CB78-FD4F-4FAE-996D-5FEA859210FF}" type="presOf" srcId="{36C401C1-D9AC-4260-89D6-986D82202B92}" destId="{D0875770-3BE4-4B62-B587-F7E1C8ECE981}" srcOrd="0" destOrd="0" presId="urn:microsoft.com/office/officeart/2005/8/layout/radial6"/>
    <dgm:cxn modelId="{61D6FF64-FA0B-4344-B753-FB6422A55986}" type="presOf" srcId="{1A5A3F44-1045-4838-93EC-0B429A308969}" destId="{A61C5E62-D1BD-43D5-9104-D59FE31E246B}" srcOrd="0" destOrd="0" presId="urn:microsoft.com/office/officeart/2005/8/layout/radial6"/>
    <dgm:cxn modelId="{DB4C9F4C-8821-41F2-9B69-0EB5A89E18F9}" type="presOf" srcId="{88C7C4D6-8FA8-4A99-8318-251012F7B725}" destId="{0943C269-0896-4F58-B2E2-2599074C6B76}" srcOrd="0" destOrd="0" presId="urn:microsoft.com/office/officeart/2005/8/layout/radial6"/>
    <dgm:cxn modelId="{A08122A9-8854-4C0A-AC01-5E3916EDE4C5}" srcId="{788B42C9-93D6-47BF-B633-C8457260017F}" destId="{1A5A3F44-1045-4838-93EC-0B429A308969}" srcOrd="0" destOrd="0" parTransId="{4E887F71-0BC5-433D-B9D7-1CF15080DE6F}" sibTransId="{21DF41E6-B27A-49E5-8045-0577FEF652EE}"/>
    <dgm:cxn modelId="{A88A5B81-54EB-40AE-8448-02681786DB74}" srcId="{1A5A3F44-1045-4838-93EC-0B429A308969}" destId="{61874D1B-39A3-44F8-8260-8AC9DF6A0A56}" srcOrd="0" destOrd="0" parTransId="{1B1176AD-1A33-44BC-AB72-5F6EE48BBADA}" sibTransId="{448C40E2-A072-44AF-9C0F-568633182A99}"/>
    <dgm:cxn modelId="{2D5876E4-B301-4714-BE77-61414363797D}" type="presOf" srcId="{F995C1A6-6A8A-4C60-BD41-6D6D1635255E}" destId="{BBC351DB-2751-45E1-A56C-210162339A21}" srcOrd="0" destOrd="0" presId="urn:microsoft.com/office/officeart/2005/8/layout/radial6"/>
    <dgm:cxn modelId="{B6E400B6-8E4A-4A3E-835B-DA0627A808AA}" srcId="{1A5A3F44-1045-4838-93EC-0B429A308969}" destId="{E6DD0EB8-2E59-4413-B925-6808D68A284D}" srcOrd="2" destOrd="0" parTransId="{DE2C9D96-2578-4AD6-875E-ABBA5906716F}" sibTransId="{88C7C4D6-8FA8-4A99-8318-251012F7B725}"/>
    <dgm:cxn modelId="{A9269FAE-D3CC-433E-9529-4CA1D271D562}" type="presOf" srcId="{61874D1B-39A3-44F8-8260-8AC9DF6A0A56}" destId="{FCDCE43E-2008-4CA5-BB86-0E2DDA1EC10D}" srcOrd="0" destOrd="0" presId="urn:microsoft.com/office/officeart/2005/8/layout/radial6"/>
    <dgm:cxn modelId="{E7B3CDF4-225A-4268-BADB-DF4514E361C9}" type="presOf" srcId="{0FED58C2-0F30-45CC-BAA8-81FE1C81B0C8}" destId="{2D6B7FB1-A2FA-451B-A27D-153EE6233FB2}" srcOrd="0" destOrd="0" presId="urn:microsoft.com/office/officeart/2005/8/layout/radial6"/>
    <dgm:cxn modelId="{BB7F9CCA-3C20-44E6-9773-B8924F4527D4}" type="presOf" srcId="{448C40E2-A072-44AF-9C0F-568633182A99}" destId="{B39B9ADF-585F-445B-A961-C1104FB5FC92}" srcOrd="0" destOrd="0" presId="urn:microsoft.com/office/officeart/2005/8/layout/radial6"/>
    <dgm:cxn modelId="{0B55882A-4385-4E9A-B314-8F4F848CC808}" srcId="{788B42C9-93D6-47BF-B633-C8457260017F}" destId="{E56D910B-46DF-4AED-98FC-E4F3DEAF8719}" srcOrd="1" destOrd="0" parTransId="{28F728F7-B821-4F96-AB00-6EC3CEC54E11}" sibTransId="{E6979C9D-32ED-405C-AC4A-07D5678D99FA}"/>
    <dgm:cxn modelId="{73964587-E537-4F7D-9391-AF1491D9363A}" type="presOf" srcId="{E6DD0EB8-2E59-4413-B925-6808D68A284D}" destId="{D0AC724C-17FC-4C1C-A91E-F024343FA87F}" srcOrd="0" destOrd="0" presId="urn:microsoft.com/office/officeart/2005/8/layout/radial6"/>
    <dgm:cxn modelId="{BC07D94A-3E40-4059-8B72-7657C83A2FC5}" type="presParOf" srcId="{6547A3FE-877C-412C-98C6-85806C0C29C5}" destId="{A61C5E62-D1BD-43D5-9104-D59FE31E246B}" srcOrd="0" destOrd="0" presId="urn:microsoft.com/office/officeart/2005/8/layout/radial6"/>
    <dgm:cxn modelId="{AEF7BE3B-7338-4A1A-AADD-8E36C6811773}" type="presParOf" srcId="{6547A3FE-877C-412C-98C6-85806C0C29C5}" destId="{FCDCE43E-2008-4CA5-BB86-0E2DDA1EC10D}" srcOrd="1" destOrd="0" presId="urn:microsoft.com/office/officeart/2005/8/layout/radial6"/>
    <dgm:cxn modelId="{0AD9077F-5546-4E93-9AFE-33BAF4669128}" type="presParOf" srcId="{6547A3FE-877C-412C-98C6-85806C0C29C5}" destId="{2E153D25-70D1-4E28-871B-E62873E7DCAC}" srcOrd="2" destOrd="0" presId="urn:microsoft.com/office/officeart/2005/8/layout/radial6"/>
    <dgm:cxn modelId="{1586138B-3B55-4F45-8683-025F404E750B}" type="presParOf" srcId="{6547A3FE-877C-412C-98C6-85806C0C29C5}" destId="{B39B9ADF-585F-445B-A961-C1104FB5FC92}" srcOrd="3" destOrd="0" presId="urn:microsoft.com/office/officeart/2005/8/layout/radial6"/>
    <dgm:cxn modelId="{6F7CFEE3-0C59-4E54-9E8B-5C33103AF9C1}" type="presParOf" srcId="{6547A3FE-877C-412C-98C6-85806C0C29C5}" destId="{2D6B7FB1-A2FA-451B-A27D-153EE6233FB2}" srcOrd="4" destOrd="0" presId="urn:microsoft.com/office/officeart/2005/8/layout/radial6"/>
    <dgm:cxn modelId="{A599F7C0-1355-41B0-BBC4-F6CCBEFB5A5E}" type="presParOf" srcId="{6547A3FE-877C-412C-98C6-85806C0C29C5}" destId="{D9F65A4D-9324-4AA5-B2B5-7EF0CC22C318}" srcOrd="5" destOrd="0" presId="urn:microsoft.com/office/officeart/2005/8/layout/radial6"/>
    <dgm:cxn modelId="{0618EC2A-C50D-48C2-9849-50A5BEEA4689}" type="presParOf" srcId="{6547A3FE-877C-412C-98C6-85806C0C29C5}" destId="{5D880DE0-0FBF-40F2-A012-1D378E45FFA5}" srcOrd="6" destOrd="0" presId="urn:microsoft.com/office/officeart/2005/8/layout/radial6"/>
    <dgm:cxn modelId="{2245E18D-036E-45E9-B5F6-DBDEB84A3DA5}" type="presParOf" srcId="{6547A3FE-877C-412C-98C6-85806C0C29C5}" destId="{D0AC724C-17FC-4C1C-A91E-F024343FA87F}" srcOrd="7" destOrd="0" presId="urn:microsoft.com/office/officeart/2005/8/layout/radial6"/>
    <dgm:cxn modelId="{8129E622-168F-407A-A0AB-836D416D3805}" type="presParOf" srcId="{6547A3FE-877C-412C-98C6-85806C0C29C5}" destId="{44986181-C892-44B3-9EE2-A97CF906B8F1}" srcOrd="8" destOrd="0" presId="urn:microsoft.com/office/officeart/2005/8/layout/radial6"/>
    <dgm:cxn modelId="{1EAFC0D0-563C-4EB1-88D3-782106BB9799}" type="presParOf" srcId="{6547A3FE-877C-412C-98C6-85806C0C29C5}" destId="{0943C269-0896-4F58-B2E2-2599074C6B76}" srcOrd="9" destOrd="0" presId="urn:microsoft.com/office/officeart/2005/8/layout/radial6"/>
    <dgm:cxn modelId="{9D491E51-0257-4BAC-A709-92A76BA36785}" type="presParOf" srcId="{6547A3FE-877C-412C-98C6-85806C0C29C5}" destId="{D0875770-3BE4-4B62-B587-F7E1C8ECE981}" srcOrd="10" destOrd="0" presId="urn:microsoft.com/office/officeart/2005/8/layout/radial6"/>
    <dgm:cxn modelId="{B0EE4AEA-87AF-41A0-9868-55101E95DE91}" type="presParOf" srcId="{6547A3FE-877C-412C-98C6-85806C0C29C5}" destId="{59C2F478-9DDB-4FF8-8929-FBBACF66D955}" srcOrd="11" destOrd="0" presId="urn:microsoft.com/office/officeart/2005/8/layout/radial6"/>
    <dgm:cxn modelId="{FEDAFFFB-BC38-4AA0-8C10-1A006AD57420}" type="presParOf" srcId="{6547A3FE-877C-412C-98C6-85806C0C29C5}" destId="{BBC351DB-2751-45E1-A56C-210162339A21}" srcOrd="12"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788B42C9-93D6-47BF-B633-C8457260017F}" type="doc">
      <dgm:prSet loTypeId="urn:microsoft.com/office/officeart/2005/8/layout/radial6" loCatId="cycle" qsTypeId="urn:microsoft.com/office/officeart/2005/8/quickstyle/3d2#17" qsCatId="3D" csTypeId="urn:microsoft.com/office/officeart/2005/8/colors/colorful4" csCatId="colorful" phldr="1"/>
      <dgm:spPr/>
      <dgm:t>
        <a:bodyPr/>
        <a:lstStyle/>
        <a:p>
          <a:endParaRPr lang="en-US"/>
        </a:p>
      </dgm:t>
    </dgm:pt>
    <dgm:pt modelId="{1A5A3F44-1045-4838-93EC-0B429A308969}">
      <dgm:prSet phldrT="[Text]" custT="1"/>
      <dgm:spPr/>
      <dgm:t>
        <a:bodyPr/>
        <a:lstStyle/>
        <a:p>
          <a:r>
            <a:rPr lang="en-US" sz="2000" b="1" dirty="0">
              <a:solidFill>
                <a:srgbClr val="002060"/>
              </a:solidFill>
              <a:latin typeface="Times New Roman" panose="02020603050405020304" pitchFamily="18" charset="0"/>
              <a:cs typeface="Times New Roman" panose="02020603050405020304" pitchFamily="18" charset="0"/>
            </a:rPr>
            <a:t>2. NỘI DUNG ĐÁNH GIÁ</a:t>
          </a:r>
        </a:p>
      </dgm:t>
    </dgm:pt>
    <dgm:pt modelId="{4E887F71-0BC5-433D-B9D7-1CF15080DE6F}" type="parTrans" cxnId="{A08122A9-8854-4C0A-AC01-5E3916EDE4C5}">
      <dgm:prSet/>
      <dgm:spPr/>
      <dgm:t>
        <a:bodyPr/>
        <a:lstStyle/>
        <a:p>
          <a:endParaRPr lang="en-US"/>
        </a:p>
      </dgm:t>
    </dgm:pt>
    <dgm:pt modelId="{21DF41E6-B27A-49E5-8045-0577FEF652EE}" type="sibTrans" cxnId="{A08122A9-8854-4C0A-AC01-5E3916EDE4C5}">
      <dgm:prSet/>
      <dgm:spPr/>
      <dgm:t>
        <a:bodyPr/>
        <a:lstStyle/>
        <a:p>
          <a:endParaRPr lang="en-US"/>
        </a:p>
      </dgm:t>
    </dgm:pt>
    <dgm:pt modelId="{61874D1B-39A3-44F8-8260-8AC9DF6A0A56}">
      <dgm:prSet phldrT="[Text]" custT="1"/>
      <dgm:spPr/>
      <dgm:t>
        <a:bodyPr/>
        <a:lstStyle/>
        <a:p>
          <a:r>
            <a:rPr lang="en-US" sz="2000" b="1" dirty="0" err="1">
              <a:solidFill>
                <a:srgbClr val="C00000"/>
              </a:solidFill>
              <a:latin typeface="Times New Roman" panose="02020603050405020304" pitchFamily="18" charset="0"/>
              <a:cs typeface="Times New Roman" panose="02020603050405020304" pitchFamily="18" charset="0"/>
            </a:rPr>
            <a:t>Định</a:t>
          </a:r>
          <a:r>
            <a:rPr lang="en-US" sz="2000" b="1" dirty="0">
              <a:solidFill>
                <a:srgbClr val="C00000"/>
              </a:solidFill>
              <a:latin typeface="Times New Roman" panose="02020603050405020304" pitchFamily="18" charset="0"/>
              <a:cs typeface="Times New Roman" panose="02020603050405020304" pitchFamily="18" charset="0"/>
            </a:rPr>
            <a:t> </a:t>
          </a:r>
          <a:r>
            <a:rPr lang="en-US" sz="2000" b="1" dirty="0" err="1">
              <a:solidFill>
                <a:srgbClr val="C00000"/>
              </a:solidFill>
              <a:latin typeface="Times New Roman" panose="02020603050405020304" pitchFamily="18" charset="0"/>
              <a:cs typeface="Times New Roman" panose="02020603050405020304" pitchFamily="18" charset="0"/>
            </a:rPr>
            <a:t>tính</a:t>
          </a:r>
          <a:r>
            <a:rPr lang="en-US" sz="2000" b="1" dirty="0">
              <a:solidFill>
                <a:srgbClr val="C0000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và</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định</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lượng</a:t>
          </a:r>
          <a:endParaRPr lang="en-US" sz="2000" b="1" dirty="0">
            <a:solidFill>
              <a:srgbClr val="002060"/>
            </a:solidFill>
            <a:latin typeface="Times New Roman" panose="02020603050405020304" pitchFamily="18" charset="0"/>
            <a:cs typeface="Times New Roman" panose="02020603050405020304" pitchFamily="18" charset="0"/>
          </a:endParaRPr>
        </a:p>
      </dgm:t>
    </dgm:pt>
    <dgm:pt modelId="{1B1176AD-1A33-44BC-AB72-5F6EE48BBADA}" type="parTrans" cxnId="{A88A5B81-54EB-40AE-8448-02681786DB74}">
      <dgm:prSet/>
      <dgm:spPr/>
      <dgm:t>
        <a:bodyPr/>
        <a:lstStyle/>
        <a:p>
          <a:endParaRPr lang="en-US"/>
        </a:p>
      </dgm:t>
    </dgm:pt>
    <dgm:pt modelId="{448C40E2-A072-44AF-9C0F-568633182A99}" type="sibTrans" cxnId="{A88A5B81-54EB-40AE-8448-02681786DB74}">
      <dgm:prSet/>
      <dgm:spPr/>
      <dgm:t>
        <a:bodyPr/>
        <a:lstStyle/>
        <a:p>
          <a:endParaRPr lang="en-US"/>
        </a:p>
      </dgm:t>
    </dgm:pt>
    <dgm:pt modelId="{0FED58C2-0F30-45CC-BAA8-81FE1C81B0C8}">
      <dgm:prSet phldrT="[Text]" custT="1"/>
      <dgm:spPr/>
      <dgm:t>
        <a:bodyPr/>
        <a:lstStyle/>
        <a:p>
          <a:r>
            <a:rPr lang="en-US" sz="2000" b="1" dirty="0" err="1">
              <a:solidFill>
                <a:srgbClr val="002060"/>
              </a:solidFill>
              <a:latin typeface="Times New Roman" panose="02020603050405020304" pitchFamily="18" charset="0"/>
              <a:cs typeface="Times New Roman" panose="02020603050405020304" pitchFamily="18" charset="0"/>
            </a:rPr>
            <a:t>Hình</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thức</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phong</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phú</a:t>
          </a:r>
          <a:endParaRPr lang="en-US" sz="2000" b="1" dirty="0">
            <a:solidFill>
              <a:srgbClr val="002060"/>
            </a:solidFill>
            <a:latin typeface="Times New Roman" panose="02020603050405020304" pitchFamily="18" charset="0"/>
            <a:cs typeface="Times New Roman" panose="02020603050405020304" pitchFamily="18" charset="0"/>
          </a:endParaRPr>
        </a:p>
      </dgm:t>
    </dgm:pt>
    <dgm:pt modelId="{B8F7D706-7459-49D3-BD48-805771A0A7E2}" type="parTrans" cxnId="{37177F72-7BC5-4AF2-ABB3-DC1772F2BCBF}">
      <dgm:prSet/>
      <dgm:spPr/>
      <dgm:t>
        <a:bodyPr/>
        <a:lstStyle/>
        <a:p>
          <a:endParaRPr lang="en-US"/>
        </a:p>
      </dgm:t>
    </dgm:pt>
    <dgm:pt modelId="{6526089E-A4FE-4A2D-905B-A66CD60B33D6}" type="sibTrans" cxnId="{37177F72-7BC5-4AF2-ABB3-DC1772F2BCBF}">
      <dgm:prSet/>
      <dgm:spPr/>
      <dgm:t>
        <a:bodyPr/>
        <a:lstStyle/>
        <a:p>
          <a:endParaRPr lang="en-US"/>
        </a:p>
      </dgm:t>
    </dgm:pt>
    <dgm:pt modelId="{E6DD0EB8-2E59-4413-B925-6808D68A284D}">
      <dgm:prSet phldrT="[Text]" custT="1"/>
      <dgm:spPr/>
      <dgm:t>
        <a:bodyPr/>
        <a:lstStyle/>
        <a:p>
          <a:r>
            <a:rPr lang="en-US" sz="2000" b="1" dirty="0" err="1">
              <a:solidFill>
                <a:srgbClr val="002060"/>
              </a:solidFill>
              <a:latin typeface="Times New Roman" panose="02020603050405020304" pitchFamily="18" charset="0"/>
              <a:cs typeface="Times New Roman" panose="02020603050405020304" pitchFamily="18" charset="0"/>
            </a:rPr>
            <a:t>Đánh</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giá</a:t>
          </a:r>
          <a:r>
            <a:rPr lang="en-US" sz="2000" b="1" dirty="0">
              <a:solidFill>
                <a:srgbClr val="002060"/>
              </a:solidFill>
              <a:latin typeface="Times New Roman" panose="02020603050405020304" pitchFamily="18" charset="0"/>
              <a:cs typeface="Times New Roman" panose="02020603050405020304" pitchFamily="18" charset="0"/>
            </a:rPr>
            <a:t> NL </a:t>
          </a:r>
          <a:r>
            <a:rPr lang="en-US" sz="2000" b="1" dirty="0" err="1">
              <a:solidFill>
                <a:srgbClr val="002060"/>
              </a:solidFill>
              <a:latin typeface="Times New Roman" panose="02020603050405020304" pitchFamily="18" charset="0"/>
              <a:cs typeface="Times New Roman" panose="02020603050405020304" pitchFamily="18" charset="0"/>
            </a:rPr>
            <a:t>chung</a:t>
          </a:r>
          <a:endParaRPr lang="en-US" sz="2000" b="1" dirty="0">
            <a:solidFill>
              <a:srgbClr val="002060"/>
            </a:solidFill>
            <a:latin typeface="Times New Roman" panose="02020603050405020304" pitchFamily="18" charset="0"/>
            <a:cs typeface="Times New Roman" panose="02020603050405020304" pitchFamily="18" charset="0"/>
          </a:endParaRPr>
        </a:p>
      </dgm:t>
    </dgm:pt>
    <dgm:pt modelId="{DE2C9D96-2578-4AD6-875E-ABBA5906716F}" type="parTrans" cxnId="{B6E400B6-8E4A-4A3E-835B-DA0627A808AA}">
      <dgm:prSet/>
      <dgm:spPr/>
      <dgm:t>
        <a:bodyPr/>
        <a:lstStyle/>
        <a:p>
          <a:endParaRPr lang="en-US"/>
        </a:p>
      </dgm:t>
    </dgm:pt>
    <dgm:pt modelId="{88C7C4D6-8FA8-4A99-8318-251012F7B725}" type="sibTrans" cxnId="{B6E400B6-8E4A-4A3E-835B-DA0627A808AA}">
      <dgm:prSet/>
      <dgm:spPr/>
      <dgm:t>
        <a:bodyPr/>
        <a:lstStyle/>
        <a:p>
          <a:endParaRPr lang="en-US"/>
        </a:p>
      </dgm:t>
    </dgm:pt>
    <dgm:pt modelId="{E56D910B-46DF-4AED-98FC-E4F3DEAF8719}">
      <dgm:prSet phldrT="[Text]"/>
      <dgm:spPr/>
      <dgm:t>
        <a:bodyPr/>
        <a:lstStyle/>
        <a:p>
          <a:endParaRPr lang="en-US" dirty="0"/>
        </a:p>
      </dgm:t>
    </dgm:pt>
    <dgm:pt modelId="{28F728F7-B821-4F96-AB00-6EC3CEC54E11}" type="parTrans" cxnId="{0B55882A-4385-4E9A-B314-8F4F848CC808}">
      <dgm:prSet/>
      <dgm:spPr/>
      <dgm:t>
        <a:bodyPr/>
        <a:lstStyle/>
        <a:p>
          <a:endParaRPr lang="en-US"/>
        </a:p>
      </dgm:t>
    </dgm:pt>
    <dgm:pt modelId="{E6979C9D-32ED-405C-AC4A-07D5678D99FA}" type="sibTrans" cxnId="{0B55882A-4385-4E9A-B314-8F4F848CC808}">
      <dgm:prSet/>
      <dgm:spPr/>
      <dgm:t>
        <a:bodyPr/>
        <a:lstStyle/>
        <a:p>
          <a:endParaRPr lang="en-US"/>
        </a:p>
      </dgm:t>
    </dgm:pt>
    <dgm:pt modelId="{36C401C1-D9AC-4260-89D6-986D82202B92}">
      <dgm:prSet phldrT="[Text]" custT="1"/>
      <dgm:spPr/>
      <dgm:t>
        <a:bodyPr/>
        <a:lstStyle/>
        <a:p>
          <a:r>
            <a:rPr lang="en-US" sz="2000" b="1" dirty="0" err="1">
              <a:solidFill>
                <a:srgbClr val="002060"/>
              </a:solidFill>
              <a:latin typeface="Times New Roman" panose="02020603050405020304" pitchFamily="18" charset="0"/>
              <a:cs typeface="Times New Roman" panose="02020603050405020304" pitchFamily="18" charset="0"/>
            </a:rPr>
            <a:t>Đánh</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giá</a:t>
          </a:r>
          <a:r>
            <a:rPr lang="en-US" sz="2000" b="1" dirty="0">
              <a:solidFill>
                <a:srgbClr val="002060"/>
              </a:solidFill>
              <a:latin typeface="Times New Roman" panose="02020603050405020304" pitchFamily="18" charset="0"/>
              <a:cs typeface="Times New Roman" panose="02020603050405020304" pitchFamily="18" charset="0"/>
            </a:rPr>
            <a:t> NL </a:t>
          </a:r>
          <a:r>
            <a:rPr lang="en-US" sz="2000" b="1" dirty="0" err="1">
              <a:solidFill>
                <a:srgbClr val="002060"/>
              </a:solidFill>
              <a:latin typeface="Times New Roman" panose="02020603050405020304" pitchFamily="18" charset="0"/>
              <a:cs typeface="Times New Roman" panose="02020603050405020304" pitchFamily="18" charset="0"/>
            </a:rPr>
            <a:t>đặc</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thù</a:t>
          </a:r>
          <a:endParaRPr lang="en-US" sz="2000" b="1" dirty="0">
            <a:solidFill>
              <a:srgbClr val="002060"/>
            </a:solidFill>
            <a:latin typeface="Times New Roman" panose="02020603050405020304" pitchFamily="18" charset="0"/>
            <a:cs typeface="Times New Roman" panose="02020603050405020304" pitchFamily="18" charset="0"/>
          </a:endParaRPr>
        </a:p>
      </dgm:t>
    </dgm:pt>
    <dgm:pt modelId="{01274DAC-D1A8-4F0B-8627-BC4F34620F65}" type="parTrans" cxnId="{EABE5287-1233-4B19-81AA-B3D5E9E3F461}">
      <dgm:prSet/>
      <dgm:spPr/>
      <dgm:t>
        <a:bodyPr/>
        <a:lstStyle/>
        <a:p>
          <a:endParaRPr lang="en-US"/>
        </a:p>
      </dgm:t>
    </dgm:pt>
    <dgm:pt modelId="{F995C1A6-6A8A-4C60-BD41-6D6D1635255E}" type="sibTrans" cxnId="{EABE5287-1233-4B19-81AA-B3D5E9E3F461}">
      <dgm:prSet/>
      <dgm:spPr/>
      <dgm:t>
        <a:bodyPr/>
        <a:lstStyle/>
        <a:p>
          <a:endParaRPr lang="en-US"/>
        </a:p>
      </dgm:t>
    </dgm:pt>
    <dgm:pt modelId="{6547A3FE-877C-412C-98C6-85806C0C29C5}" type="pres">
      <dgm:prSet presAssocID="{788B42C9-93D6-47BF-B633-C8457260017F}" presName="Name0" presStyleCnt="0">
        <dgm:presLayoutVars>
          <dgm:chMax val="1"/>
          <dgm:dir/>
          <dgm:animLvl val="ctr"/>
          <dgm:resizeHandles val="exact"/>
        </dgm:presLayoutVars>
      </dgm:prSet>
      <dgm:spPr/>
      <dgm:t>
        <a:bodyPr/>
        <a:lstStyle/>
        <a:p>
          <a:endParaRPr lang="en-US"/>
        </a:p>
      </dgm:t>
    </dgm:pt>
    <dgm:pt modelId="{A61C5E62-D1BD-43D5-9104-D59FE31E246B}" type="pres">
      <dgm:prSet presAssocID="{1A5A3F44-1045-4838-93EC-0B429A308969}" presName="centerShape" presStyleLbl="node0" presStyleIdx="0" presStyleCnt="1" custScaleX="97576" custScaleY="96005"/>
      <dgm:spPr/>
      <dgm:t>
        <a:bodyPr/>
        <a:lstStyle/>
        <a:p>
          <a:endParaRPr lang="en-US"/>
        </a:p>
      </dgm:t>
    </dgm:pt>
    <dgm:pt modelId="{FCDCE43E-2008-4CA5-BB86-0E2DDA1EC10D}" type="pres">
      <dgm:prSet presAssocID="{61874D1B-39A3-44F8-8260-8AC9DF6A0A56}" presName="node" presStyleLbl="node1" presStyleIdx="0" presStyleCnt="4" custScaleX="131591" custRadScaleRad="99897" custRadScaleInc="807">
        <dgm:presLayoutVars>
          <dgm:bulletEnabled val="1"/>
        </dgm:presLayoutVars>
      </dgm:prSet>
      <dgm:spPr/>
      <dgm:t>
        <a:bodyPr/>
        <a:lstStyle/>
        <a:p>
          <a:endParaRPr lang="en-US"/>
        </a:p>
      </dgm:t>
    </dgm:pt>
    <dgm:pt modelId="{2E153D25-70D1-4E28-871B-E62873E7DCAC}" type="pres">
      <dgm:prSet presAssocID="{61874D1B-39A3-44F8-8260-8AC9DF6A0A56}" presName="dummy" presStyleCnt="0"/>
      <dgm:spPr/>
    </dgm:pt>
    <dgm:pt modelId="{B39B9ADF-585F-445B-A961-C1104FB5FC92}" type="pres">
      <dgm:prSet presAssocID="{448C40E2-A072-44AF-9C0F-568633182A99}" presName="sibTrans" presStyleLbl="sibTrans2D1" presStyleIdx="0" presStyleCnt="4"/>
      <dgm:spPr/>
      <dgm:t>
        <a:bodyPr/>
        <a:lstStyle/>
        <a:p>
          <a:endParaRPr lang="en-US"/>
        </a:p>
      </dgm:t>
    </dgm:pt>
    <dgm:pt modelId="{2D6B7FB1-A2FA-451B-A27D-153EE6233FB2}" type="pres">
      <dgm:prSet presAssocID="{0FED58C2-0F30-45CC-BAA8-81FE1C81B0C8}" presName="node" presStyleLbl="node1" presStyleIdx="1" presStyleCnt="4" custScaleY="129741" custRadScaleRad="103723" custRadScaleInc="-3042">
        <dgm:presLayoutVars>
          <dgm:bulletEnabled val="1"/>
        </dgm:presLayoutVars>
      </dgm:prSet>
      <dgm:spPr/>
      <dgm:t>
        <a:bodyPr/>
        <a:lstStyle/>
        <a:p>
          <a:endParaRPr lang="en-US"/>
        </a:p>
      </dgm:t>
    </dgm:pt>
    <dgm:pt modelId="{D9F65A4D-9324-4AA5-B2B5-7EF0CC22C318}" type="pres">
      <dgm:prSet presAssocID="{0FED58C2-0F30-45CC-BAA8-81FE1C81B0C8}" presName="dummy" presStyleCnt="0"/>
      <dgm:spPr/>
    </dgm:pt>
    <dgm:pt modelId="{5D880DE0-0FBF-40F2-A012-1D378E45FFA5}" type="pres">
      <dgm:prSet presAssocID="{6526089E-A4FE-4A2D-905B-A66CD60B33D6}" presName="sibTrans" presStyleLbl="sibTrans2D1" presStyleIdx="1" presStyleCnt="4"/>
      <dgm:spPr/>
      <dgm:t>
        <a:bodyPr/>
        <a:lstStyle/>
        <a:p>
          <a:endParaRPr lang="en-US"/>
        </a:p>
      </dgm:t>
    </dgm:pt>
    <dgm:pt modelId="{D0AC724C-17FC-4C1C-A91E-F024343FA87F}" type="pres">
      <dgm:prSet presAssocID="{E6DD0EB8-2E59-4413-B925-6808D68A284D}" presName="node" presStyleLbl="node1" presStyleIdx="2" presStyleCnt="4" custScaleX="134059" custScaleY="100861" custRadScaleRad="107131">
        <dgm:presLayoutVars>
          <dgm:bulletEnabled val="1"/>
        </dgm:presLayoutVars>
      </dgm:prSet>
      <dgm:spPr/>
      <dgm:t>
        <a:bodyPr/>
        <a:lstStyle/>
        <a:p>
          <a:endParaRPr lang="en-US"/>
        </a:p>
      </dgm:t>
    </dgm:pt>
    <dgm:pt modelId="{44986181-C892-44B3-9EE2-A97CF906B8F1}" type="pres">
      <dgm:prSet presAssocID="{E6DD0EB8-2E59-4413-B925-6808D68A284D}" presName="dummy" presStyleCnt="0"/>
      <dgm:spPr/>
    </dgm:pt>
    <dgm:pt modelId="{0943C269-0896-4F58-B2E2-2599074C6B76}" type="pres">
      <dgm:prSet presAssocID="{88C7C4D6-8FA8-4A99-8318-251012F7B725}" presName="sibTrans" presStyleLbl="sibTrans2D1" presStyleIdx="2" presStyleCnt="4"/>
      <dgm:spPr/>
      <dgm:t>
        <a:bodyPr/>
        <a:lstStyle/>
        <a:p>
          <a:endParaRPr lang="en-US"/>
        </a:p>
      </dgm:t>
    </dgm:pt>
    <dgm:pt modelId="{D0875770-3BE4-4B62-B587-F7E1C8ECE981}" type="pres">
      <dgm:prSet presAssocID="{36C401C1-D9AC-4260-89D6-986D82202B92}" presName="node" presStyleLbl="node1" presStyleIdx="3" presStyleCnt="4" custScaleY="123572" custRadScaleRad="104113" custRadScaleInc="3031">
        <dgm:presLayoutVars>
          <dgm:bulletEnabled val="1"/>
        </dgm:presLayoutVars>
      </dgm:prSet>
      <dgm:spPr/>
      <dgm:t>
        <a:bodyPr/>
        <a:lstStyle/>
        <a:p>
          <a:endParaRPr lang="en-US"/>
        </a:p>
      </dgm:t>
    </dgm:pt>
    <dgm:pt modelId="{59C2F478-9DDB-4FF8-8929-FBBACF66D955}" type="pres">
      <dgm:prSet presAssocID="{36C401C1-D9AC-4260-89D6-986D82202B92}" presName="dummy" presStyleCnt="0"/>
      <dgm:spPr/>
    </dgm:pt>
    <dgm:pt modelId="{BBC351DB-2751-45E1-A56C-210162339A21}" type="pres">
      <dgm:prSet presAssocID="{F995C1A6-6A8A-4C60-BD41-6D6D1635255E}" presName="sibTrans" presStyleLbl="sibTrans2D1" presStyleIdx="3" presStyleCnt="4"/>
      <dgm:spPr/>
      <dgm:t>
        <a:bodyPr/>
        <a:lstStyle/>
        <a:p>
          <a:endParaRPr lang="en-US"/>
        </a:p>
      </dgm:t>
    </dgm:pt>
  </dgm:ptLst>
  <dgm:cxnLst>
    <dgm:cxn modelId="{EABE5287-1233-4B19-81AA-B3D5E9E3F461}" srcId="{1A5A3F44-1045-4838-93EC-0B429A308969}" destId="{36C401C1-D9AC-4260-89D6-986D82202B92}" srcOrd="3" destOrd="0" parTransId="{01274DAC-D1A8-4F0B-8627-BC4F34620F65}" sibTransId="{F995C1A6-6A8A-4C60-BD41-6D6D1635255E}"/>
    <dgm:cxn modelId="{615DFCCA-8BA7-411D-9609-3998B4569C64}" type="presOf" srcId="{788B42C9-93D6-47BF-B633-C8457260017F}" destId="{6547A3FE-877C-412C-98C6-85806C0C29C5}" srcOrd="0" destOrd="0" presId="urn:microsoft.com/office/officeart/2005/8/layout/radial6"/>
    <dgm:cxn modelId="{26BF8343-2AE0-444F-B1C8-212EA707A68A}" type="presOf" srcId="{6526089E-A4FE-4A2D-905B-A66CD60B33D6}" destId="{5D880DE0-0FBF-40F2-A012-1D378E45FFA5}" srcOrd="0" destOrd="0" presId="urn:microsoft.com/office/officeart/2005/8/layout/radial6"/>
    <dgm:cxn modelId="{37177F72-7BC5-4AF2-ABB3-DC1772F2BCBF}" srcId="{1A5A3F44-1045-4838-93EC-0B429A308969}" destId="{0FED58C2-0F30-45CC-BAA8-81FE1C81B0C8}" srcOrd="1" destOrd="0" parTransId="{B8F7D706-7459-49D3-BD48-805771A0A7E2}" sibTransId="{6526089E-A4FE-4A2D-905B-A66CD60B33D6}"/>
    <dgm:cxn modelId="{7C51CB78-FD4F-4FAE-996D-5FEA859210FF}" type="presOf" srcId="{36C401C1-D9AC-4260-89D6-986D82202B92}" destId="{D0875770-3BE4-4B62-B587-F7E1C8ECE981}" srcOrd="0" destOrd="0" presId="urn:microsoft.com/office/officeart/2005/8/layout/radial6"/>
    <dgm:cxn modelId="{61D6FF64-FA0B-4344-B753-FB6422A55986}" type="presOf" srcId="{1A5A3F44-1045-4838-93EC-0B429A308969}" destId="{A61C5E62-D1BD-43D5-9104-D59FE31E246B}" srcOrd="0" destOrd="0" presId="urn:microsoft.com/office/officeart/2005/8/layout/radial6"/>
    <dgm:cxn modelId="{DB4C9F4C-8821-41F2-9B69-0EB5A89E18F9}" type="presOf" srcId="{88C7C4D6-8FA8-4A99-8318-251012F7B725}" destId="{0943C269-0896-4F58-B2E2-2599074C6B76}" srcOrd="0" destOrd="0" presId="urn:microsoft.com/office/officeart/2005/8/layout/radial6"/>
    <dgm:cxn modelId="{A08122A9-8854-4C0A-AC01-5E3916EDE4C5}" srcId="{788B42C9-93D6-47BF-B633-C8457260017F}" destId="{1A5A3F44-1045-4838-93EC-0B429A308969}" srcOrd="0" destOrd="0" parTransId="{4E887F71-0BC5-433D-B9D7-1CF15080DE6F}" sibTransId="{21DF41E6-B27A-49E5-8045-0577FEF652EE}"/>
    <dgm:cxn modelId="{A88A5B81-54EB-40AE-8448-02681786DB74}" srcId="{1A5A3F44-1045-4838-93EC-0B429A308969}" destId="{61874D1B-39A3-44F8-8260-8AC9DF6A0A56}" srcOrd="0" destOrd="0" parTransId="{1B1176AD-1A33-44BC-AB72-5F6EE48BBADA}" sibTransId="{448C40E2-A072-44AF-9C0F-568633182A99}"/>
    <dgm:cxn modelId="{2D5876E4-B301-4714-BE77-61414363797D}" type="presOf" srcId="{F995C1A6-6A8A-4C60-BD41-6D6D1635255E}" destId="{BBC351DB-2751-45E1-A56C-210162339A21}" srcOrd="0" destOrd="0" presId="urn:microsoft.com/office/officeart/2005/8/layout/radial6"/>
    <dgm:cxn modelId="{B6E400B6-8E4A-4A3E-835B-DA0627A808AA}" srcId="{1A5A3F44-1045-4838-93EC-0B429A308969}" destId="{E6DD0EB8-2E59-4413-B925-6808D68A284D}" srcOrd="2" destOrd="0" parTransId="{DE2C9D96-2578-4AD6-875E-ABBA5906716F}" sibTransId="{88C7C4D6-8FA8-4A99-8318-251012F7B725}"/>
    <dgm:cxn modelId="{A9269FAE-D3CC-433E-9529-4CA1D271D562}" type="presOf" srcId="{61874D1B-39A3-44F8-8260-8AC9DF6A0A56}" destId="{FCDCE43E-2008-4CA5-BB86-0E2DDA1EC10D}" srcOrd="0" destOrd="0" presId="urn:microsoft.com/office/officeart/2005/8/layout/radial6"/>
    <dgm:cxn modelId="{E7B3CDF4-225A-4268-BADB-DF4514E361C9}" type="presOf" srcId="{0FED58C2-0F30-45CC-BAA8-81FE1C81B0C8}" destId="{2D6B7FB1-A2FA-451B-A27D-153EE6233FB2}" srcOrd="0" destOrd="0" presId="urn:microsoft.com/office/officeart/2005/8/layout/radial6"/>
    <dgm:cxn modelId="{BB7F9CCA-3C20-44E6-9773-B8924F4527D4}" type="presOf" srcId="{448C40E2-A072-44AF-9C0F-568633182A99}" destId="{B39B9ADF-585F-445B-A961-C1104FB5FC92}" srcOrd="0" destOrd="0" presId="urn:microsoft.com/office/officeart/2005/8/layout/radial6"/>
    <dgm:cxn modelId="{0B55882A-4385-4E9A-B314-8F4F848CC808}" srcId="{788B42C9-93D6-47BF-B633-C8457260017F}" destId="{E56D910B-46DF-4AED-98FC-E4F3DEAF8719}" srcOrd="1" destOrd="0" parTransId="{28F728F7-B821-4F96-AB00-6EC3CEC54E11}" sibTransId="{E6979C9D-32ED-405C-AC4A-07D5678D99FA}"/>
    <dgm:cxn modelId="{73964587-E537-4F7D-9391-AF1491D9363A}" type="presOf" srcId="{E6DD0EB8-2E59-4413-B925-6808D68A284D}" destId="{D0AC724C-17FC-4C1C-A91E-F024343FA87F}" srcOrd="0" destOrd="0" presId="urn:microsoft.com/office/officeart/2005/8/layout/radial6"/>
    <dgm:cxn modelId="{BC07D94A-3E40-4059-8B72-7657C83A2FC5}" type="presParOf" srcId="{6547A3FE-877C-412C-98C6-85806C0C29C5}" destId="{A61C5E62-D1BD-43D5-9104-D59FE31E246B}" srcOrd="0" destOrd="0" presId="urn:microsoft.com/office/officeart/2005/8/layout/radial6"/>
    <dgm:cxn modelId="{AEF7BE3B-7338-4A1A-AADD-8E36C6811773}" type="presParOf" srcId="{6547A3FE-877C-412C-98C6-85806C0C29C5}" destId="{FCDCE43E-2008-4CA5-BB86-0E2DDA1EC10D}" srcOrd="1" destOrd="0" presId="urn:microsoft.com/office/officeart/2005/8/layout/radial6"/>
    <dgm:cxn modelId="{0AD9077F-5546-4E93-9AFE-33BAF4669128}" type="presParOf" srcId="{6547A3FE-877C-412C-98C6-85806C0C29C5}" destId="{2E153D25-70D1-4E28-871B-E62873E7DCAC}" srcOrd="2" destOrd="0" presId="urn:microsoft.com/office/officeart/2005/8/layout/radial6"/>
    <dgm:cxn modelId="{1586138B-3B55-4F45-8683-025F404E750B}" type="presParOf" srcId="{6547A3FE-877C-412C-98C6-85806C0C29C5}" destId="{B39B9ADF-585F-445B-A961-C1104FB5FC92}" srcOrd="3" destOrd="0" presId="urn:microsoft.com/office/officeart/2005/8/layout/radial6"/>
    <dgm:cxn modelId="{6F7CFEE3-0C59-4E54-9E8B-5C33103AF9C1}" type="presParOf" srcId="{6547A3FE-877C-412C-98C6-85806C0C29C5}" destId="{2D6B7FB1-A2FA-451B-A27D-153EE6233FB2}" srcOrd="4" destOrd="0" presId="urn:microsoft.com/office/officeart/2005/8/layout/radial6"/>
    <dgm:cxn modelId="{A599F7C0-1355-41B0-BBC4-F6CCBEFB5A5E}" type="presParOf" srcId="{6547A3FE-877C-412C-98C6-85806C0C29C5}" destId="{D9F65A4D-9324-4AA5-B2B5-7EF0CC22C318}" srcOrd="5" destOrd="0" presId="urn:microsoft.com/office/officeart/2005/8/layout/radial6"/>
    <dgm:cxn modelId="{0618EC2A-C50D-48C2-9849-50A5BEEA4689}" type="presParOf" srcId="{6547A3FE-877C-412C-98C6-85806C0C29C5}" destId="{5D880DE0-0FBF-40F2-A012-1D378E45FFA5}" srcOrd="6" destOrd="0" presId="urn:microsoft.com/office/officeart/2005/8/layout/radial6"/>
    <dgm:cxn modelId="{2245E18D-036E-45E9-B5F6-DBDEB84A3DA5}" type="presParOf" srcId="{6547A3FE-877C-412C-98C6-85806C0C29C5}" destId="{D0AC724C-17FC-4C1C-A91E-F024343FA87F}" srcOrd="7" destOrd="0" presId="urn:microsoft.com/office/officeart/2005/8/layout/radial6"/>
    <dgm:cxn modelId="{8129E622-168F-407A-A0AB-836D416D3805}" type="presParOf" srcId="{6547A3FE-877C-412C-98C6-85806C0C29C5}" destId="{44986181-C892-44B3-9EE2-A97CF906B8F1}" srcOrd="8" destOrd="0" presId="urn:microsoft.com/office/officeart/2005/8/layout/radial6"/>
    <dgm:cxn modelId="{1EAFC0D0-563C-4EB1-88D3-782106BB9799}" type="presParOf" srcId="{6547A3FE-877C-412C-98C6-85806C0C29C5}" destId="{0943C269-0896-4F58-B2E2-2599074C6B76}" srcOrd="9" destOrd="0" presId="urn:microsoft.com/office/officeart/2005/8/layout/radial6"/>
    <dgm:cxn modelId="{9D491E51-0257-4BAC-A709-92A76BA36785}" type="presParOf" srcId="{6547A3FE-877C-412C-98C6-85806C0C29C5}" destId="{D0875770-3BE4-4B62-B587-F7E1C8ECE981}" srcOrd="10" destOrd="0" presId="urn:microsoft.com/office/officeart/2005/8/layout/radial6"/>
    <dgm:cxn modelId="{B0EE4AEA-87AF-41A0-9868-55101E95DE91}" type="presParOf" srcId="{6547A3FE-877C-412C-98C6-85806C0C29C5}" destId="{59C2F478-9DDB-4FF8-8929-FBBACF66D955}" srcOrd="11" destOrd="0" presId="urn:microsoft.com/office/officeart/2005/8/layout/radial6"/>
    <dgm:cxn modelId="{FEDAFFFB-BC38-4AA0-8C10-1A006AD57420}" type="presParOf" srcId="{6547A3FE-877C-412C-98C6-85806C0C29C5}" destId="{BBC351DB-2751-45E1-A56C-210162339A21}" srcOrd="12"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788B42C9-93D6-47BF-B633-C8457260017F}" type="doc">
      <dgm:prSet loTypeId="urn:microsoft.com/office/officeart/2005/8/layout/radial6" loCatId="cycle" qsTypeId="urn:microsoft.com/office/officeart/2005/8/quickstyle/3d2#18" qsCatId="3D" csTypeId="urn:microsoft.com/office/officeart/2005/8/colors/colorful4" csCatId="colorful" phldr="1"/>
      <dgm:spPr/>
      <dgm:t>
        <a:bodyPr/>
        <a:lstStyle/>
        <a:p>
          <a:endParaRPr lang="en-US"/>
        </a:p>
      </dgm:t>
    </dgm:pt>
    <dgm:pt modelId="{1A5A3F44-1045-4838-93EC-0B429A308969}">
      <dgm:prSet phldrT="[Text]" custT="1"/>
      <dgm:spPr/>
      <dgm:t>
        <a:bodyPr/>
        <a:lstStyle/>
        <a:p>
          <a:r>
            <a:rPr lang="en-US" sz="2000" b="1" dirty="0">
              <a:solidFill>
                <a:srgbClr val="002060"/>
              </a:solidFill>
              <a:latin typeface="Times New Roman" panose="02020603050405020304" pitchFamily="18" charset="0"/>
              <a:cs typeface="Times New Roman" panose="02020603050405020304" pitchFamily="18" charset="0"/>
            </a:rPr>
            <a:t>3. CÁCH THỨC ĐÁNH GIÁ</a:t>
          </a:r>
        </a:p>
      </dgm:t>
    </dgm:pt>
    <dgm:pt modelId="{4E887F71-0BC5-433D-B9D7-1CF15080DE6F}" type="parTrans" cxnId="{A08122A9-8854-4C0A-AC01-5E3916EDE4C5}">
      <dgm:prSet/>
      <dgm:spPr/>
      <dgm:t>
        <a:bodyPr/>
        <a:lstStyle/>
        <a:p>
          <a:endParaRPr lang="en-US"/>
        </a:p>
      </dgm:t>
    </dgm:pt>
    <dgm:pt modelId="{21DF41E6-B27A-49E5-8045-0577FEF652EE}" type="sibTrans" cxnId="{A08122A9-8854-4C0A-AC01-5E3916EDE4C5}">
      <dgm:prSet/>
      <dgm:spPr/>
      <dgm:t>
        <a:bodyPr/>
        <a:lstStyle/>
        <a:p>
          <a:endParaRPr lang="en-US"/>
        </a:p>
      </dgm:t>
    </dgm:pt>
    <dgm:pt modelId="{61874D1B-39A3-44F8-8260-8AC9DF6A0A56}">
      <dgm:prSet phldrT="[Text]" custT="1"/>
      <dgm:spPr/>
      <dgm:t>
        <a:bodyPr/>
        <a:lstStyle/>
        <a:p>
          <a:r>
            <a:rPr lang="en-US" sz="2000" b="1" dirty="0" err="1">
              <a:solidFill>
                <a:srgbClr val="002060"/>
              </a:solidFill>
              <a:latin typeface="Times New Roman" panose="02020603050405020304" pitchFamily="18" charset="0"/>
              <a:cs typeface="Times New Roman" panose="02020603050405020304" pitchFamily="18" charset="0"/>
            </a:rPr>
            <a:t>Đánh</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giá</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thường</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xuyên</a:t>
          </a:r>
          <a:endParaRPr lang="en-US" sz="2000" b="1" dirty="0">
            <a:solidFill>
              <a:srgbClr val="002060"/>
            </a:solidFill>
            <a:latin typeface="Times New Roman" panose="02020603050405020304" pitchFamily="18" charset="0"/>
            <a:cs typeface="Times New Roman" panose="02020603050405020304" pitchFamily="18" charset="0"/>
          </a:endParaRPr>
        </a:p>
      </dgm:t>
    </dgm:pt>
    <dgm:pt modelId="{1B1176AD-1A33-44BC-AB72-5F6EE48BBADA}" type="parTrans" cxnId="{A88A5B81-54EB-40AE-8448-02681786DB74}">
      <dgm:prSet/>
      <dgm:spPr/>
      <dgm:t>
        <a:bodyPr/>
        <a:lstStyle/>
        <a:p>
          <a:endParaRPr lang="en-US"/>
        </a:p>
      </dgm:t>
    </dgm:pt>
    <dgm:pt modelId="{448C40E2-A072-44AF-9C0F-568633182A99}" type="sibTrans" cxnId="{A88A5B81-54EB-40AE-8448-02681786DB74}">
      <dgm:prSet/>
      <dgm:spPr/>
      <dgm:t>
        <a:bodyPr/>
        <a:lstStyle/>
        <a:p>
          <a:endParaRPr lang="en-US"/>
        </a:p>
      </dgm:t>
    </dgm:pt>
    <dgm:pt modelId="{0FED58C2-0F30-45CC-BAA8-81FE1C81B0C8}">
      <dgm:prSet phldrT="[Text]" custT="1"/>
      <dgm:spPr/>
      <dgm:t>
        <a:bodyPr/>
        <a:lstStyle/>
        <a:p>
          <a:r>
            <a:rPr lang="en-US" sz="2000" b="1" dirty="0" err="1">
              <a:solidFill>
                <a:srgbClr val="002060"/>
              </a:solidFill>
              <a:latin typeface="Times New Roman" panose="02020603050405020304" pitchFamily="18" charset="0"/>
              <a:cs typeface="Times New Roman" panose="02020603050405020304" pitchFamily="18" charset="0"/>
            </a:rPr>
            <a:t>Đánh</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giá</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tổng</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kết</a:t>
          </a:r>
          <a:endParaRPr lang="en-US" sz="2000" b="1" dirty="0">
            <a:solidFill>
              <a:srgbClr val="002060"/>
            </a:solidFill>
            <a:latin typeface="Times New Roman" panose="02020603050405020304" pitchFamily="18" charset="0"/>
            <a:cs typeface="Times New Roman" panose="02020603050405020304" pitchFamily="18" charset="0"/>
          </a:endParaRPr>
        </a:p>
      </dgm:t>
    </dgm:pt>
    <dgm:pt modelId="{B8F7D706-7459-49D3-BD48-805771A0A7E2}" type="parTrans" cxnId="{37177F72-7BC5-4AF2-ABB3-DC1772F2BCBF}">
      <dgm:prSet/>
      <dgm:spPr/>
      <dgm:t>
        <a:bodyPr/>
        <a:lstStyle/>
        <a:p>
          <a:endParaRPr lang="en-US"/>
        </a:p>
      </dgm:t>
    </dgm:pt>
    <dgm:pt modelId="{6526089E-A4FE-4A2D-905B-A66CD60B33D6}" type="sibTrans" cxnId="{37177F72-7BC5-4AF2-ABB3-DC1772F2BCBF}">
      <dgm:prSet/>
      <dgm:spPr/>
      <dgm:t>
        <a:bodyPr/>
        <a:lstStyle/>
        <a:p>
          <a:endParaRPr lang="en-US"/>
        </a:p>
      </dgm:t>
    </dgm:pt>
    <dgm:pt modelId="{E56D910B-46DF-4AED-98FC-E4F3DEAF8719}">
      <dgm:prSet phldrT="[Text]"/>
      <dgm:spPr/>
      <dgm:t>
        <a:bodyPr/>
        <a:lstStyle/>
        <a:p>
          <a:endParaRPr lang="en-US" dirty="0"/>
        </a:p>
      </dgm:t>
    </dgm:pt>
    <dgm:pt modelId="{28F728F7-B821-4F96-AB00-6EC3CEC54E11}" type="parTrans" cxnId="{0B55882A-4385-4E9A-B314-8F4F848CC808}">
      <dgm:prSet/>
      <dgm:spPr/>
      <dgm:t>
        <a:bodyPr/>
        <a:lstStyle/>
        <a:p>
          <a:endParaRPr lang="en-US"/>
        </a:p>
      </dgm:t>
    </dgm:pt>
    <dgm:pt modelId="{E6979C9D-32ED-405C-AC4A-07D5678D99FA}" type="sibTrans" cxnId="{0B55882A-4385-4E9A-B314-8F4F848CC808}">
      <dgm:prSet/>
      <dgm:spPr/>
      <dgm:t>
        <a:bodyPr/>
        <a:lstStyle/>
        <a:p>
          <a:endParaRPr lang="en-US"/>
        </a:p>
      </dgm:t>
    </dgm:pt>
    <dgm:pt modelId="{6547A3FE-877C-412C-98C6-85806C0C29C5}" type="pres">
      <dgm:prSet presAssocID="{788B42C9-93D6-47BF-B633-C8457260017F}" presName="Name0" presStyleCnt="0">
        <dgm:presLayoutVars>
          <dgm:chMax val="1"/>
          <dgm:dir/>
          <dgm:animLvl val="ctr"/>
          <dgm:resizeHandles val="exact"/>
        </dgm:presLayoutVars>
      </dgm:prSet>
      <dgm:spPr/>
      <dgm:t>
        <a:bodyPr/>
        <a:lstStyle/>
        <a:p>
          <a:endParaRPr lang="en-US"/>
        </a:p>
      </dgm:t>
    </dgm:pt>
    <dgm:pt modelId="{A61C5E62-D1BD-43D5-9104-D59FE31E246B}" type="pres">
      <dgm:prSet presAssocID="{1A5A3F44-1045-4838-93EC-0B429A308969}" presName="centerShape" presStyleLbl="node0" presStyleIdx="0" presStyleCnt="1" custScaleX="97576" custScaleY="96005"/>
      <dgm:spPr/>
      <dgm:t>
        <a:bodyPr/>
        <a:lstStyle/>
        <a:p>
          <a:endParaRPr lang="en-US"/>
        </a:p>
      </dgm:t>
    </dgm:pt>
    <dgm:pt modelId="{FCDCE43E-2008-4CA5-BB86-0E2DDA1EC10D}" type="pres">
      <dgm:prSet presAssocID="{61874D1B-39A3-44F8-8260-8AC9DF6A0A56}" presName="node" presStyleLbl="node1" presStyleIdx="0" presStyleCnt="2" custScaleX="103664" custRadScaleRad="99897" custRadScaleInc="807">
        <dgm:presLayoutVars>
          <dgm:bulletEnabled val="1"/>
        </dgm:presLayoutVars>
      </dgm:prSet>
      <dgm:spPr/>
      <dgm:t>
        <a:bodyPr/>
        <a:lstStyle/>
        <a:p>
          <a:endParaRPr lang="en-US"/>
        </a:p>
      </dgm:t>
    </dgm:pt>
    <dgm:pt modelId="{2E153D25-70D1-4E28-871B-E62873E7DCAC}" type="pres">
      <dgm:prSet presAssocID="{61874D1B-39A3-44F8-8260-8AC9DF6A0A56}" presName="dummy" presStyleCnt="0"/>
      <dgm:spPr/>
    </dgm:pt>
    <dgm:pt modelId="{B39B9ADF-585F-445B-A961-C1104FB5FC92}" type="pres">
      <dgm:prSet presAssocID="{448C40E2-A072-44AF-9C0F-568633182A99}" presName="sibTrans" presStyleLbl="sibTrans2D1" presStyleIdx="0" presStyleCnt="2"/>
      <dgm:spPr/>
      <dgm:t>
        <a:bodyPr/>
        <a:lstStyle/>
        <a:p>
          <a:endParaRPr lang="en-US"/>
        </a:p>
      </dgm:t>
    </dgm:pt>
    <dgm:pt modelId="{2D6B7FB1-A2FA-451B-A27D-153EE6233FB2}" type="pres">
      <dgm:prSet presAssocID="{0FED58C2-0F30-45CC-BAA8-81FE1C81B0C8}" presName="node" presStyleLbl="node1" presStyleIdx="1" presStyleCnt="2" custScaleY="98401" custRadScaleRad="103723" custRadScaleInc="-3042">
        <dgm:presLayoutVars>
          <dgm:bulletEnabled val="1"/>
        </dgm:presLayoutVars>
      </dgm:prSet>
      <dgm:spPr/>
      <dgm:t>
        <a:bodyPr/>
        <a:lstStyle/>
        <a:p>
          <a:endParaRPr lang="en-US"/>
        </a:p>
      </dgm:t>
    </dgm:pt>
    <dgm:pt modelId="{D9F65A4D-9324-4AA5-B2B5-7EF0CC22C318}" type="pres">
      <dgm:prSet presAssocID="{0FED58C2-0F30-45CC-BAA8-81FE1C81B0C8}" presName="dummy" presStyleCnt="0"/>
      <dgm:spPr/>
    </dgm:pt>
    <dgm:pt modelId="{5D880DE0-0FBF-40F2-A012-1D378E45FFA5}" type="pres">
      <dgm:prSet presAssocID="{6526089E-A4FE-4A2D-905B-A66CD60B33D6}" presName="sibTrans" presStyleLbl="sibTrans2D1" presStyleIdx="1" presStyleCnt="2"/>
      <dgm:spPr/>
      <dgm:t>
        <a:bodyPr/>
        <a:lstStyle/>
        <a:p>
          <a:endParaRPr lang="en-US"/>
        </a:p>
      </dgm:t>
    </dgm:pt>
  </dgm:ptLst>
  <dgm:cxnLst>
    <dgm:cxn modelId="{A08122A9-8854-4C0A-AC01-5E3916EDE4C5}" srcId="{788B42C9-93D6-47BF-B633-C8457260017F}" destId="{1A5A3F44-1045-4838-93EC-0B429A308969}" srcOrd="0" destOrd="0" parTransId="{4E887F71-0BC5-433D-B9D7-1CF15080DE6F}" sibTransId="{21DF41E6-B27A-49E5-8045-0577FEF652EE}"/>
    <dgm:cxn modelId="{37177F72-7BC5-4AF2-ABB3-DC1772F2BCBF}" srcId="{1A5A3F44-1045-4838-93EC-0B429A308969}" destId="{0FED58C2-0F30-45CC-BAA8-81FE1C81B0C8}" srcOrd="1" destOrd="0" parTransId="{B8F7D706-7459-49D3-BD48-805771A0A7E2}" sibTransId="{6526089E-A4FE-4A2D-905B-A66CD60B33D6}"/>
    <dgm:cxn modelId="{61D6FF64-FA0B-4344-B753-FB6422A55986}" type="presOf" srcId="{1A5A3F44-1045-4838-93EC-0B429A308969}" destId="{A61C5E62-D1BD-43D5-9104-D59FE31E246B}" srcOrd="0" destOrd="0" presId="urn:microsoft.com/office/officeart/2005/8/layout/radial6"/>
    <dgm:cxn modelId="{BB7F9CCA-3C20-44E6-9773-B8924F4527D4}" type="presOf" srcId="{448C40E2-A072-44AF-9C0F-568633182A99}" destId="{B39B9ADF-585F-445B-A961-C1104FB5FC92}" srcOrd="0" destOrd="0" presId="urn:microsoft.com/office/officeart/2005/8/layout/radial6"/>
    <dgm:cxn modelId="{26BF8343-2AE0-444F-B1C8-212EA707A68A}" type="presOf" srcId="{6526089E-A4FE-4A2D-905B-A66CD60B33D6}" destId="{5D880DE0-0FBF-40F2-A012-1D378E45FFA5}" srcOrd="0" destOrd="0" presId="urn:microsoft.com/office/officeart/2005/8/layout/radial6"/>
    <dgm:cxn modelId="{E7B3CDF4-225A-4268-BADB-DF4514E361C9}" type="presOf" srcId="{0FED58C2-0F30-45CC-BAA8-81FE1C81B0C8}" destId="{2D6B7FB1-A2FA-451B-A27D-153EE6233FB2}" srcOrd="0" destOrd="0" presId="urn:microsoft.com/office/officeart/2005/8/layout/radial6"/>
    <dgm:cxn modelId="{A9269FAE-D3CC-433E-9529-4CA1D271D562}" type="presOf" srcId="{61874D1B-39A3-44F8-8260-8AC9DF6A0A56}" destId="{FCDCE43E-2008-4CA5-BB86-0E2DDA1EC10D}" srcOrd="0" destOrd="0" presId="urn:microsoft.com/office/officeart/2005/8/layout/radial6"/>
    <dgm:cxn modelId="{A88A5B81-54EB-40AE-8448-02681786DB74}" srcId="{1A5A3F44-1045-4838-93EC-0B429A308969}" destId="{61874D1B-39A3-44F8-8260-8AC9DF6A0A56}" srcOrd="0" destOrd="0" parTransId="{1B1176AD-1A33-44BC-AB72-5F6EE48BBADA}" sibTransId="{448C40E2-A072-44AF-9C0F-568633182A99}"/>
    <dgm:cxn modelId="{0B55882A-4385-4E9A-B314-8F4F848CC808}" srcId="{788B42C9-93D6-47BF-B633-C8457260017F}" destId="{E56D910B-46DF-4AED-98FC-E4F3DEAF8719}" srcOrd="1" destOrd="0" parTransId="{28F728F7-B821-4F96-AB00-6EC3CEC54E11}" sibTransId="{E6979C9D-32ED-405C-AC4A-07D5678D99FA}"/>
    <dgm:cxn modelId="{615DFCCA-8BA7-411D-9609-3998B4569C64}" type="presOf" srcId="{788B42C9-93D6-47BF-B633-C8457260017F}" destId="{6547A3FE-877C-412C-98C6-85806C0C29C5}" srcOrd="0" destOrd="0" presId="urn:microsoft.com/office/officeart/2005/8/layout/radial6"/>
    <dgm:cxn modelId="{BC07D94A-3E40-4059-8B72-7657C83A2FC5}" type="presParOf" srcId="{6547A3FE-877C-412C-98C6-85806C0C29C5}" destId="{A61C5E62-D1BD-43D5-9104-D59FE31E246B}" srcOrd="0" destOrd="0" presId="urn:microsoft.com/office/officeart/2005/8/layout/radial6"/>
    <dgm:cxn modelId="{AEF7BE3B-7338-4A1A-AADD-8E36C6811773}" type="presParOf" srcId="{6547A3FE-877C-412C-98C6-85806C0C29C5}" destId="{FCDCE43E-2008-4CA5-BB86-0E2DDA1EC10D}" srcOrd="1" destOrd="0" presId="urn:microsoft.com/office/officeart/2005/8/layout/radial6"/>
    <dgm:cxn modelId="{0AD9077F-5546-4E93-9AFE-33BAF4669128}" type="presParOf" srcId="{6547A3FE-877C-412C-98C6-85806C0C29C5}" destId="{2E153D25-70D1-4E28-871B-E62873E7DCAC}" srcOrd="2" destOrd="0" presId="urn:microsoft.com/office/officeart/2005/8/layout/radial6"/>
    <dgm:cxn modelId="{1586138B-3B55-4F45-8683-025F404E750B}" type="presParOf" srcId="{6547A3FE-877C-412C-98C6-85806C0C29C5}" destId="{B39B9ADF-585F-445B-A961-C1104FB5FC92}" srcOrd="3" destOrd="0" presId="urn:microsoft.com/office/officeart/2005/8/layout/radial6"/>
    <dgm:cxn modelId="{6F7CFEE3-0C59-4E54-9E8B-5C33103AF9C1}" type="presParOf" srcId="{6547A3FE-877C-412C-98C6-85806C0C29C5}" destId="{2D6B7FB1-A2FA-451B-A27D-153EE6233FB2}" srcOrd="4" destOrd="0" presId="urn:microsoft.com/office/officeart/2005/8/layout/radial6"/>
    <dgm:cxn modelId="{A599F7C0-1355-41B0-BBC4-F6CCBEFB5A5E}" type="presParOf" srcId="{6547A3FE-877C-412C-98C6-85806C0C29C5}" destId="{D9F65A4D-9324-4AA5-B2B5-7EF0CC22C318}" srcOrd="5" destOrd="0" presId="urn:microsoft.com/office/officeart/2005/8/layout/radial6"/>
    <dgm:cxn modelId="{0618EC2A-C50D-48C2-9849-50A5BEEA4689}" type="presParOf" srcId="{6547A3FE-877C-412C-98C6-85806C0C29C5}" destId="{5D880DE0-0FBF-40F2-A012-1D378E45FFA5}" srcOrd="6"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788B42C9-93D6-47BF-B633-C8457260017F}" type="doc">
      <dgm:prSet loTypeId="urn:microsoft.com/office/officeart/2005/8/layout/radial6" loCatId="cycle" qsTypeId="urn:microsoft.com/office/officeart/2005/8/quickstyle/3d2#19" qsCatId="3D" csTypeId="urn:microsoft.com/office/officeart/2005/8/colors/colorful4" csCatId="colorful" phldr="1"/>
      <dgm:spPr/>
      <dgm:t>
        <a:bodyPr/>
        <a:lstStyle/>
        <a:p>
          <a:endParaRPr lang="en-US"/>
        </a:p>
      </dgm:t>
    </dgm:pt>
    <dgm:pt modelId="{1A5A3F44-1045-4838-93EC-0B429A308969}">
      <dgm:prSet phldrT="[Text]" custT="1"/>
      <dgm:spPr/>
      <dgm:t>
        <a:bodyPr/>
        <a:lstStyle/>
        <a:p>
          <a:r>
            <a:rPr lang="en-US" sz="2400" b="1" dirty="0">
              <a:solidFill>
                <a:srgbClr val="002060"/>
              </a:solidFill>
              <a:latin typeface="Times New Roman" panose="02020603050405020304" pitchFamily="18" charset="0"/>
              <a:cs typeface="Times New Roman" panose="02020603050405020304" pitchFamily="18" charset="0"/>
            </a:rPr>
            <a:t>GIẢI THÍCH VÀ HƯỚNG DẪN</a:t>
          </a:r>
          <a:endParaRPr lang="en-US" sz="2400" b="1" i="1" dirty="0">
            <a:solidFill>
              <a:srgbClr val="002060"/>
            </a:solidFill>
            <a:latin typeface="Times New Roman" panose="02020603050405020304" pitchFamily="18" charset="0"/>
            <a:cs typeface="Times New Roman" panose="02020603050405020304" pitchFamily="18" charset="0"/>
          </a:endParaRPr>
        </a:p>
      </dgm:t>
    </dgm:pt>
    <dgm:pt modelId="{4E887F71-0BC5-433D-B9D7-1CF15080DE6F}" type="parTrans" cxnId="{A08122A9-8854-4C0A-AC01-5E3916EDE4C5}">
      <dgm:prSet/>
      <dgm:spPr/>
      <dgm:t>
        <a:bodyPr/>
        <a:lstStyle/>
        <a:p>
          <a:endParaRPr lang="en-US"/>
        </a:p>
      </dgm:t>
    </dgm:pt>
    <dgm:pt modelId="{21DF41E6-B27A-49E5-8045-0577FEF652EE}" type="sibTrans" cxnId="{A08122A9-8854-4C0A-AC01-5E3916EDE4C5}">
      <dgm:prSet/>
      <dgm:spPr/>
      <dgm:t>
        <a:bodyPr/>
        <a:lstStyle/>
        <a:p>
          <a:endParaRPr lang="en-US"/>
        </a:p>
      </dgm:t>
    </dgm:pt>
    <dgm:pt modelId="{61874D1B-39A3-44F8-8260-8AC9DF6A0A56}">
      <dgm:prSet phldrT="[Text]" custT="1"/>
      <dgm:spPr/>
      <dgm:t>
        <a:bodyPr/>
        <a:lstStyle/>
        <a:p>
          <a:r>
            <a:rPr lang="en-US" sz="2000" b="1" dirty="0" err="1">
              <a:solidFill>
                <a:srgbClr val="002060"/>
              </a:solidFill>
              <a:latin typeface="Times New Roman" panose="02020603050405020304" pitchFamily="18" charset="0"/>
              <a:cs typeface="Times New Roman" panose="02020603050405020304" pitchFamily="18" charset="0"/>
            </a:rPr>
            <a:t>Vận</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dụng</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phù</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hợp</a:t>
          </a:r>
          <a:r>
            <a:rPr lang="en-US" sz="2000" b="1" dirty="0">
              <a:solidFill>
                <a:srgbClr val="002060"/>
              </a:solidFill>
              <a:latin typeface="Times New Roman" panose="02020603050405020304" pitchFamily="18" charset="0"/>
              <a:cs typeface="Times New Roman" panose="02020603050405020304" pitchFamily="18" charset="0"/>
            </a:rPr>
            <a:t> ĐK </a:t>
          </a:r>
          <a:r>
            <a:rPr lang="en-US" sz="2000" b="1" dirty="0" err="1">
              <a:solidFill>
                <a:srgbClr val="002060"/>
              </a:solidFill>
              <a:latin typeface="Times New Roman" panose="02020603050405020304" pitchFamily="18" charset="0"/>
              <a:cs typeface="Times New Roman" panose="02020603050405020304" pitchFamily="18" charset="0"/>
            </a:rPr>
            <a:t>thực</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tế</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và</a:t>
          </a:r>
          <a:r>
            <a:rPr lang="en-US" sz="2000" b="1" dirty="0">
              <a:solidFill>
                <a:srgbClr val="002060"/>
              </a:solidFill>
              <a:latin typeface="Times New Roman" panose="02020603050405020304" pitchFamily="18" charset="0"/>
              <a:cs typeface="Times New Roman" panose="02020603050405020304" pitchFamily="18" charset="0"/>
            </a:rPr>
            <a:t> HS</a:t>
          </a:r>
        </a:p>
      </dgm:t>
    </dgm:pt>
    <dgm:pt modelId="{1B1176AD-1A33-44BC-AB72-5F6EE48BBADA}" type="parTrans" cxnId="{A88A5B81-54EB-40AE-8448-02681786DB74}">
      <dgm:prSet/>
      <dgm:spPr/>
      <dgm:t>
        <a:bodyPr/>
        <a:lstStyle/>
        <a:p>
          <a:endParaRPr lang="en-US"/>
        </a:p>
      </dgm:t>
    </dgm:pt>
    <dgm:pt modelId="{448C40E2-A072-44AF-9C0F-568633182A99}" type="sibTrans" cxnId="{A88A5B81-54EB-40AE-8448-02681786DB74}">
      <dgm:prSet/>
      <dgm:spPr/>
      <dgm:t>
        <a:bodyPr/>
        <a:lstStyle/>
        <a:p>
          <a:endParaRPr lang="en-US"/>
        </a:p>
      </dgm:t>
    </dgm:pt>
    <dgm:pt modelId="{0FED58C2-0F30-45CC-BAA8-81FE1C81B0C8}">
      <dgm:prSet phldrT="[Text]" custT="1"/>
      <dgm:spPr/>
      <dgm:t>
        <a:bodyPr/>
        <a:lstStyle/>
        <a:p>
          <a:r>
            <a:rPr lang="en-US" sz="2000" b="1" dirty="0" err="1">
              <a:solidFill>
                <a:srgbClr val="002060"/>
              </a:solidFill>
              <a:latin typeface="Times New Roman" panose="02020603050405020304" pitchFamily="18" charset="0"/>
              <a:cs typeface="Times New Roman" panose="02020603050405020304" pitchFamily="18" charset="0"/>
            </a:rPr>
            <a:t>Yêu</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cầu</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lựa</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chọn</a:t>
          </a:r>
          <a:r>
            <a:rPr lang="en-US" sz="2000" b="1" dirty="0">
              <a:solidFill>
                <a:srgbClr val="002060"/>
              </a:solidFill>
              <a:latin typeface="Times New Roman" panose="02020603050405020304" pitchFamily="18" charset="0"/>
              <a:cs typeface="Times New Roman" panose="02020603050405020304" pitchFamily="18" charset="0"/>
            </a:rPr>
            <a:t> VB (</a:t>
          </a:r>
          <a:r>
            <a:rPr lang="en-US" sz="2000" b="1" dirty="0" err="1">
              <a:solidFill>
                <a:srgbClr val="002060"/>
              </a:solidFill>
              <a:latin typeface="Times New Roman" panose="02020603050405020304" pitchFamily="18" charset="0"/>
              <a:cs typeface="Times New Roman" panose="02020603050405020304" pitchFamily="18" charset="0"/>
            </a:rPr>
            <a:t>ngữ</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liệu</a:t>
          </a:r>
          <a:r>
            <a:rPr lang="en-US" sz="2000" b="1" dirty="0">
              <a:solidFill>
                <a:srgbClr val="002060"/>
              </a:solidFill>
              <a:latin typeface="Times New Roman" panose="02020603050405020304" pitchFamily="18" charset="0"/>
              <a:cs typeface="Times New Roman" panose="02020603050405020304" pitchFamily="18" charset="0"/>
            </a:rPr>
            <a:t>)</a:t>
          </a:r>
        </a:p>
      </dgm:t>
    </dgm:pt>
    <dgm:pt modelId="{B8F7D706-7459-49D3-BD48-805771A0A7E2}" type="parTrans" cxnId="{37177F72-7BC5-4AF2-ABB3-DC1772F2BCBF}">
      <dgm:prSet/>
      <dgm:spPr/>
      <dgm:t>
        <a:bodyPr/>
        <a:lstStyle/>
        <a:p>
          <a:endParaRPr lang="en-US"/>
        </a:p>
      </dgm:t>
    </dgm:pt>
    <dgm:pt modelId="{6526089E-A4FE-4A2D-905B-A66CD60B33D6}" type="sibTrans" cxnId="{37177F72-7BC5-4AF2-ABB3-DC1772F2BCBF}">
      <dgm:prSet/>
      <dgm:spPr/>
      <dgm:t>
        <a:bodyPr/>
        <a:lstStyle/>
        <a:p>
          <a:endParaRPr lang="en-US"/>
        </a:p>
      </dgm:t>
    </dgm:pt>
    <dgm:pt modelId="{E6DD0EB8-2E59-4413-B925-6808D68A284D}">
      <dgm:prSet phldrT="[Text]" custT="1"/>
      <dgm:spPr/>
      <dgm:t>
        <a:bodyPr/>
        <a:lstStyle/>
        <a:p>
          <a:r>
            <a:rPr lang="en-US" sz="2000" b="1" dirty="0" err="1">
              <a:solidFill>
                <a:srgbClr val="002060"/>
              </a:solidFill>
              <a:latin typeface="Times New Roman" panose="02020603050405020304" pitchFamily="18" charset="0"/>
              <a:cs typeface="Times New Roman" panose="02020603050405020304" pitchFamily="18" charset="0"/>
            </a:rPr>
            <a:t>Thời</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lượng</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thực</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hiện</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chương</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trình</a:t>
          </a:r>
          <a:endParaRPr lang="en-US" sz="2000" b="1" dirty="0">
            <a:solidFill>
              <a:srgbClr val="002060"/>
            </a:solidFill>
            <a:latin typeface="Times New Roman" panose="02020603050405020304" pitchFamily="18" charset="0"/>
            <a:cs typeface="Times New Roman" panose="02020603050405020304" pitchFamily="18" charset="0"/>
          </a:endParaRPr>
        </a:p>
      </dgm:t>
    </dgm:pt>
    <dgm:pt modelId="{DE2C9D96-2578-4AD6-875E-ABBA5906716F}" type="parTrans" cxnId="{B6E400B6-8E4A-4A3E-835B-DA0627A808AA}">
      <dgm:prSet/>
      <dgm:spPr/>
      <dgm:t>
        <a:bodyPr/>
        <a:lstStyle/>
        <a:p>
          <a:endParaRPr lang="en-US"/>
        </a:p>
      </dgm:t>
    </dgm:pt>
    <dgm:pt modelId="{88C7C4D6-8FA8-4A99-8318-251012F7B725}" type="sibTrans" cxnId="{B6E400B6-8E4A-4A3E-835B-DA0627A808AA}">
      <dgm:prSet/>
      <dgm:spPr/>
      <dgm:t>
        <a:bodyPr/>
        <a:lstStyle/>
        <a:p>
          <a:endParaRPr lang="en-US"/>
        </a:p>
      </dgm:t>
    </dgm:pt>
    <dgm:pt modelId="{E56D910B-46DF-4AED-98FC-E4F3DEAF8719}">
      <dgm:prSet phldrT="[Text]"/>
      <dgm:spPr/>
      <dgm:t>
        <a:bodyPr/>
        <a:lstStyle/>
        <a:p>
          <a:endParaRPr lang="en-US" dirty="0"/>
        </a:p>
      </dgm:t>
    </dgm:pt>
    <dgm:pt modelId="{28F728F7-B821-4F96-AB00-6EC3CEC54E11}" type="parTrans" cxnId="{0B55882A-4385-4E9A-B314-8F4F848CC808}">
      <dgm:prSet/>
      <dgm:spPr/>
      <dgm:t>
        <a:bodyPr/>
        <a:lstStyle/>
        <a:p>
          <a:endParaRPr lang="en-US"/>
        </a:p>
      </dgm:t>
    </dgm:pt>
    <dgm:pt modelId="{E6979C9D-32ED-405C-AC4A-07D5678D99FA}" type="sibTrans" cxnId="{0B55882A-4385-4E9A-B314-8F4F848CC808}">
      <dgm:prSet/>
      <dgm:spPr/>
      <dgm:t>
        <a:bodyPr/>
        <a:lstStyle/>
        <a:p>
          <a:endParaRPr lang="en-US"/>
        </a:p>
      </dgm:t>
    </dgm:pt>
    <dgm:pt modelId="{4F3F5472-8D67-40AC-9859-A730DFA0F972}">
      <dgm:prSet phldrT="[Text]" custT="1"/>
      <dgm:spPr/>
      <dgm:t>
        <a:bodyPr/>
        <a:lstStyle/>
        <a:p>
          <a:r>
            <a:rPr lang="en-US" sz="2000" b="1" dirty="0" err="1">
              <a:solidFill>
                <a:srgbClr val="002060"/>
              </a:solidFill>
              <a:latin typeface="Times New Roman" panose="02020603050405020304" pitchFamily="18" charset="0"/>
              <a:cs typeface="Times New Roman" panose="02020603050405020304" pitchFamily="18" charset="0"/>
            </a:rPr>
            <a:t>Thiết</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bị</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dạy</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học</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tối</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thiểu</a:t>
          </a:r>
          <a:endParaRPr lang="en-US" sz="2000" b="1" dirty="0">
            <a:solidFill>
              <a:srgbClr val="002060"/>
            </a:solidFill>
            <a:latin typeface="Times New Roman" panose="02020603050405020304" pitchFamily="18" charset="0"/>
            <a:cs typeface="Times New Roman" panose="02020603050405020304" pitchFamily="18" charset="0"/>
          </a:endParaRPr>
        </a:p>
      </dgm:t>
    </dgm:pt>
    <dgm:pt modelId="{A06F4BF0-70DA-4C79-9971-112CD411FAAF}" type="parTrans" cxnId="{E7EA36F3-6B0E-458C-A13D-75CC06BA8BF6}">
      <dgm:prSet/>
      <dgm:spPr/>
      <dgm:t>
        <a:bodyPr/>
        <a:lstStyle/>
        <a:p>
          <a:endParaRPr lang="en-US"/>
        </a:p>
      </dgm:t>
    </dgm:pt>
    <dgm:pt modelId="{F42F88AC-2EE7-42B1-945C-426BFC0DB58A}" type="sibTrans" cxnId="{E7EA36F3-6B0E-458C-A13D-75CC06BA8BF6}">
      <dgm:prSet/>
      <dgm:spPr/>
      <dgm:t>
        <a:bodyPr/>
        <a:lstStyle/>
        <a:p>
          <a:endParaRPr lang="en-US"/>
        </a:p>
      </dgm:t>
    </dgm:pt>
    <dgm:pt modelId="{221D01DD-17B9-4267-BEF2-B76D6C160F96}">
      <dgm:prSet phldrT="[Text]" custT="1"/>
      <dgm:spPr/>
      <dgm:t>
        <a:bodyPr/>
        <a:lstStyle/>
        <a:p>
          <a:r>
            <a:rPr lang="en-US" sz="2000" b="1" dirty="0" err="1">
              <a:solidFill>
                <a:srgbClr val="002060"/>
              </a:solidFill>
              <a:latin typeface="Times New Roman" panose="02020603050405020304" pitchFamily="18" charset="0"/>
              <a:cs typeface="Times New Roman" panose="02020603050405020304" pitchFamily="18" charset="0"/>
            </a:rPr>
            <a:t>Chuyên</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đề</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học</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tập</a:t>
          </a:r>
          <a:r>
            <a:rPr lang="en-US" sz="2000" b="1" dirty="0">
              <a:solidFill>
                <a:srgbClr val="002060"/>
              </a:solidFill>
              <a:latin typeface="Times New Roman" panose="02020603050405020304" pitchFamily="18" charset="0"/>
              <a:cs typeface="Times New Roman" panose="02020603050405020304" pitchFamily="18" charset="0"/>
            </a:rPr>
            <a:t> (THPT)</a:t>
          </a:r>
        </a:p>
      </dgm:t>
    </dgm:pt>
    <dgm:pt modelId="{BCDACCD1-4879-45D6-9660-649667E0D410}" type="parTrans" cxnId="{065214CB-B372-42DB-8A78-8A2C173BB372}">
      <dgm:prSet/>
      <dgm:spPr/>
      <dgm:t>
        <a:bodyPr/>
        <a:lstStyle/>
        <a:p>
          <a:endParaRPr lang="en-US"/>
        </a:p>
      </dgm:t>
    </dgm:pt>
    <dgm:pt modelId="{47E5228A-53B5-4C7B-AB10-9DA42AB9DF45}" type="sibTrans" cxnId="{065214CB-B372-42DB-8A78-8A2C173BB372}">
      <dgm:prSet/>
      <dgm:spPr/>
      <dgm:t>
        <a:bodyPr/>
        <a:lstStyle/>
        <a:p>
          <a:endParaRPr lang="en-US"/>
        </a:p>
      </dgm:t>
    </dgm:pt>
    <dgm:pt modelId="{71BE9095-1E4B-4FCC-9D1D-F504F45490F9}">
      <dgm:prSet phldrT="[Text]" custT="1"/>
      <dgm:spPr/>
      <dgm:t>
        <a:bodyPr/>
        <a:lstStyle/>
        <a:p>
          <a:r>
            <a:rPr lang="en-US" sz="2000" b="1" dirty="0" err="1">
              <a:solidFill>
                <a:srgbClr val="002060"/>
              </a:solidFill>
              <a:latin typeface="Times New Roman" panose="02020603050405020304" pitchFamily="18" charset="0"/>
              <a:cs typeface="Times New Roman" panose="02020603050405020304" pitchFamily="18" charset="0"/>
            </a:rPr>
            <a:t>Thuật</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ngữ</a:t>
          </a:r>
          <a:endParaRPr lang="en-US" sz="2000" b="1" dirty="0">
            <a:solidFill>
              <a:srgbClr val="002060"/>
            </a:solidFill>
            <a:latin typeface="Times New Roman" panose="02020603050405020304" pitchFamily="18" charset="0"/>
            <a:cs typeface="Times New Roman" panose="02020603050405020304" pitchFamily="18" charset="0"/>
          </a:endParaRPr>
        </a:p>
      </dgm:t>
    </dgm:pt>
    <dgm:pt modelId="{75F68AE3-1CA1-40E2-BA6D-89D454023C9E}" type="parTrans" cxnId="{753FE7AF-1BF9-404A-B8AB-500694FCA26E}">
      <dgm:prSet/>
      <dgm:spPr/>
      <dgm:t>
        <a:bodyPr/>
        <a:lstStyle/>
        <a:p>
          <a:endParaRPr lang="en-US"/>
        </a:p>
      </dgm:t>
    </dgm:pt>
    <dgm:pt modelId="{8F9BCF99-682F-4AFA-B2F6-6A94A69FEC78}" type="sibTrans" cxnId="{753FE7AF-1BF9-404A-B8AB-500694FCA26E}">
      <dgm:prSet/>
      <dgm:spPr/>
      <dgm:t>
        <a:bodyPr/>
        <a:lstStyle/>
        <a:p>
          <a:endParaRPr lang="en-US"/>
        </a:p>
      </dgm:t>
    </dgm:pt>
    <dgm:pt modelId="{6547A3FE-877C-412C-98C6-85806C0C29C5}" type="pres">
      <dgm:prSet presAssocID="{788B42C9-93D6-47BF-B633-C8457260017F}" presName="Name0" presStyleCnt="0">
        <dgm:presLayoutVars>
          <dgm:chMax val="1"/>
          <dgm:dir/>
          <dgm:animLvl val="ctr"/>
          <dgm:resizeHandles val="exact"/>
        </dgm:presLayoutVars>
      </dgm:prSet>
      <dgm:spPr/>
      <dgm:t>
        <a:bodyPr/>
        <a:lstStyle/>
        <a:p>
          <a:endParaRPr lang="en-US"/>
        </a:p>
      </dgm:t>
    </dgm:pt>
    <dgm:pt modelId="{A61C5E62-D1BD-43D5-9104-D59FE31E246B}" type="pres">
      <dgm:prSet presAssocID="{1A5A3F44-1045-4838-93EC-0B429A308969}" presName="centerShape" presStyleLbl="node0" presStyleIdx="0" presStyleCnt="1"/>
      <dgm:spPr/>
      <dgm:t>
        <a:bodyPr/>
        <a:lstStyle/>
        <a:p>
          <a:endParaRPr lang="en-US"/>
        </a:p>
      </dgm:t>
    </dgm:pt>
    <dgm:pt modelId="{FCDCE43E-2008-4CA5-BB86-0E2DDA1EC10D}" type="pres">
      <dgm:prSet presAssocID="{61874D1B-39A3-44F8-8260-8AC9DF6A0A56}" presName="node" presStyleLbl="node1" presStyleIdx="0" presStyleCnt="6">
        <dgm:presLayoutVars>
          <dgm:bulletEnabled val="1"/>
        </dgm:presLayoutVars>
      </dgm:prSet>
      <dgm:spPr/>
      <dgm:t>
        <a:bodyPr/>
        <a:lstStyle/>
        <a:p>
          <a:endParaRPr lang="en-US"/>
        </a:p>
      </dgm:t>
    </dgm:pt>
    <dgm:pt modelId="{2E153D25-70D1-4E28-871B-E62873E7DCAC}" type="pres">
      <dgm:prSet presAssocID="{61874D1B-39A3-44F8-8260-8AC9DF6A0A56}" presName="dummy" presStyleCnt="0"/>
      <dgm:spPr/>
    </dgm:pt>
    <dgm:pt modelId="{B39B9ADF-585F-445B-A961-C1104FB5FC92}" type="pres">
      <dgm:prSet presAssocID="{448C40E2-A072-44AF-9C0F-568633182A99}" presName="sibTrans" presStyleLbl="sibTrans2D1" presStyleIdx="0" presStyleCnt="6"/>
      <dgm:spPr/>
      <dgm:t>
        <a:bodyPr/>
        <a:lstStyle/>
        <a:p>
          <a:endParaRPr lang="en-US"/>
        </a:p>
      </dgm:t>
    </dgm:pt>
    <dgm:pt modelId="{2D6B7FB1-A2FA-451B-A27D-153EE6233FB2}" type="pres">
      <dgm:prSet presAssocID="{0FED58C2-0F30-45CC-BAA8-81FE1C81B0C8}" presName="node" presStyleLbl="node1" presStyleIdx="1" presStyleCnt="6">
        <dgm:presLayoutVars>
          <dgm:bulletEnabled val="1"/>
        </dgm:presLayoutVars>
      </dgm:prSet>
      <dgm:spPr/>
      <dgm:t>
        <a:bodyPr/>
        <a:lstStyle/>
        <a:p>
          <a:endParaRPr lang="en-US"/>
        </a:p>
      </dgm:t>
    </dgm:pt>
    <dgm:pt modelId="{D9F65A4D-9324-4AA5-B2B5-7EF0CC22C318}" type="pres">
      <dgm:prSet presAssocID="{0FED58C2-0F30-45CC-BAA8-81FE1C81B0C8}" presName="dummy" presStyleCnt="0"/>
      <dgm:spPr/>
    </dgm:pt>
    <dgm:pt modelId="{5D880DE0-0FBF-40F2-A012-1D378E45FFA5}" type="pres">
      <dgm:prSet presAssocID="{6526089E-A4FE-4A2D-905B-A66CD60B33D6}" presName="sibTrans" presStyleLbl="sibTrans2D1" presStyleIdx="1" presStyleCnt="6"/>
      <dgm:spPr/>
      <dgm:t>
        <a:bodyPr/>
        <a:lstStyle/>
        <a:p>
          <a:endParaRPr lang="en-US"/>
        </a:p>
      </dgm:t>
    </dgm:pt>
    <dgm:pt modelId="{D0AC724C-17FC-4C1C-A91E-F024343FA87F}" type="pres">
      <dgm:prSet presAssocID="{E6DD0EB8-2E59-4413-B925-6808D68A284D}" presName="node" presStyleLbl="node1" presStyleIdx="2" presStyleCnt="6" custScaleX="110483" custScaleY="109115">
        <dgm:presLayoutVars>
          <dgm:bulletEnabled val="1"/>
        </dgm:presLayoutVars>
      </dgm:prSet>
      <dgm:spPr/>
      <dgm:t>
        <a:bodyPr/>
        <a:lstStyle/>
        <a:p>
          <a:endParaRPr lang="en-US"/>
        </a:p>
      </dgm:t>
    </dgm:pt>
    <dgm:pt modelId="{44986181-C892-44B3-9EE2-A97CF906B8F1}" type="pres">
      <dgm:prSet presAssocID="{E6DD0EB8-2E59-4413-B925-6808D68A284D}" presName="dummy" presStyleCnt="0"/>
      <dgm:spPr/>
    </dgm:pt>
    <dgm:pt modelId="{0943C269-0896-4F58-B2E2-2599074C6B76}" type="pres">
      <dgm:prSet presAssocID="{88C7C4D6-8FA8-4A99-8318-251012F7B725}" presName="sibTrans" presStyleLbl="sibTrans2D1" presStyleIdx="2" presStyleCnt="6"/>
      <dgm:spPr/>
      <dgm:t>
        <a:bodyPr/>
        <a:lstStyle/>
        <a:p>
          <a:endParaRPr lang="en-US"/>
        </a:p>
      </dgm:t>
    </dgm:pt>
    <dgm:pt modelId="{D018316A-6BD4-42FE-AB8B-7760C112F81E}" type="pres">
      <dgm:prSet presAssocID="{4F3F5472-8D67-40AC-9859-A730DFA0F972}" presName="node" presStyleLbl="node1" presStyleIdx="3" presStyleCnt="6">
        <dgm:presLayoutVars>
          <dgm:bulletEnabled val="1"/>
        </dgm:presLayoutVars>
      </dgm:prSet>
      <dgm:spPr/>
      <dgm:t>
        <a:bodyPr/>
        <a:lstStyle/>
        <a:p>
          <a:endParaRPr lang="en-US"/>
        </a:p>
      </dgm:t>
    </dgm:pt>
    <dgm:pt modelId="{57E3FDC7-60EA-47DB-8DD8-B5CB0064C3BE}" type="pres">
      <dgm:prSet presAssocID="{4F3F5472-8D67-40AC-9859-A730DFA0F972}" presName="dummy" presStyleCnt="0"/>
      <dgm:spPr/>
    </dgm:pt>
    <dgm:pt modelId="{24CD3D92-F860-41BC-A861-595563DD5510}" type="pres">
      <dgm:prSet presAssocID="{F42F88AC-2EE7-42B1-945C-426BFC0DB58A}" presName="sibTrans" presStyleLbl="sibTrans2D1" presStyleIdx="3" presStyleCnt="6"/>
      <dgm:spPr/>
      <dgm:t>
        <a:bodyPr/>
        <a:lstStyle/>
        <a:p>
          <a:endParaRPr lang="en-US"/>
        </a:p>
      </dgm:t>
    </dgm:pt>
    <dgm:pt modelId="{AF9069D4-41AF-4B78-85F8-C8369DD690DB}" type="pres">
      <dgm:prSet presAssocID="{221D01DD-17B9-4267-BEF2-B76D6C160F96}" presName="node" presStyleLbl="node1" presStyleIdx="4" presStyleCnt="6" custScaleX="100600" custScaleY="98845">
        <dgm:presLayoutVars>
          <dgm:bulletEnabled val="1"/>
        </dgm:presLayoutVars>
      </dgm:prSet>
      <dgm:spPr/>
      <dgm:t>
        <a:bodyPr/>
        <a:lstStyle/>
        <a:p>
          <a:endParaRPr lang="en-US"/>
        </a:p>
      </dgm:t>
    </dgm:pt>
    <dgm:pt modelId="{D58A9978-BBF1-4B98-8EB7-4704A41F9C9D}" type="pres">
      <dgm:prSet presAssocID="{221D01DD-17B9-4267-BEF2-B76D6C160F96}" presName="dummy" presStyleCnt="0"/>
      <dgm:spPr/>
    </dgm:pt>
    <dgm:pt modelId="{69FA1318-87DC-48E6-927C-C0D22D635E12}" type="pres">
      <dgm:prSet presAssocID="{47E5228A-53B5-4C7B-AB10-9DA42AB9DF45}" presName="sibTrans" presStyleLbl="sibTrans2D1" presStyleIdx="4" presStyleCnt="6"/>
      <dgm:spPr/>
      <dgm:t>
        <a:bodyPr/>
        <a:lstStyle/>
        <a:p>
          <a:endParaRPr lang="en-US"/>
        </a:p>
      </dgm:t>
    </dgm:pt>
    <dgm:pt modelId="{C5660E31-BD1E-4FE6-8437-6BD58BFB7F0D}" type="pres">
      <dgm:prSet presAssocID="{71BE9095-1E4B-4FCC-9D1D-F504F45490F9}" presName="node" presStyleLbl="node1" presStyleIdx="5" presStyleCnt="6">
        <dgm:presLayoutVars>
          <dgm:bulletEnabled val="1"/>
        </dgm:presLayoutVars>
      </dgm:prSet>
      <dgm:spPr/>
      <dgm:t>
        <a:bodyPr/>
        <a:lstStyle/>
        <a:p>
          <a:endParaRPr lang="en-US"/>
        </a:p>
      </dgm:t>
    </dgm:pt>
    <dgm:pt modelId="{73E5D6AB-452B-4079-9A14-D45E10D14C0F}" type="pres">
      <dgm:prSet presAssocID="{71BE9095-1E4B-4FCC-9D1D-F504F45490F9}" presName="dummy" presStyleCnt="0"/>
      <dgm:spPr/>
    </dgm:pt>
    <dgm:pt modelId="{98D80370-F9F2-492D-8131-C1B45F7623D1}" type="pres">
      <dgm:prSet presAssocID="{8F9BCF99-682F-4AFA-B2F6-6A94A69FEC78}" presName="sibTrans" presStyleLbl="sibTrans2D1" presStyleIdx="5" presStyleCnt="6"/>
      <dgm:spPr/>
      <dgm:t>
        <a:bodyPr/>
        <a:lstStyle/>
        <a:p>
          <a:endParaRPr lang="en-US"/>
        </a:p>
      </dgm:t>
    </dgm:pt>
  </dgm:ptLst>
  <dgm:cxnLst>
    <dgm:cxn modelId="{615DFCCA-8BA7-411D-9609-3998B4569C64}" type="presOf" srcId="{788B42C9-93D6-47BF-B633-C8457260017F}" destId="{6547A3FE-877C-412C-98C6-85806C0C29C5}" srcOrd="0" destOrd="0" presId="urn:microsoft.com/office/officeart/2005/8/layout/radial6"/>
    <dgm:cxn modelId="{EFFA2221-64E6-4E16-8331-D8BDA2C520C7}" type="presOf" srcId="{F42F88AC-2EE7-42B1-945C-426BFC0DB58A}" destId="{24CD3D92-F860-41BC-A861-595563DD5510}" srcOrd="0" destOrd="0" presId="urn:microsoft.com/office/officeart/2005/8/layout/radial6"/>
    <dgm:cxn modelId="{BEB84A81-D4C8-486F-9A02-2EE48735AAE7}" type="presOf" srcId="{4F3F5472-8D67-40AC-9859-A730DFA0F972}" destId="{D018316A-6BD4-42FE-AB8B-7760C112F81E}" srcOrd="0" destOrd="0" presId="urn:microsoft.com/office/officeart/2005/8/layout/radial6"/>
    <dgm:cxn modelId="{065214CB-B372-42DB-8A78-8A2C173BB372}" srcId="{1A5A3F44-1045-4838-93EC-0B429A308969}" destId="{221D01DD-17B9-4267-BEF2-B76D6C160F96}" srcOrd="4" destOrd="0" parTransId="{BCDACCD1-4879-45D6-9660-649667E0D410}" sibTransId="{47E5228A-53B5-4C7B-AB10-9DA42AB9DF45}"/>
    <dgm:cxn modelId="{26BF8343-2AE0-444F-B1C8-212EA707A68A}" type="presOf" srcId="{6526089E-A4FE-4A2D-905B-A66CD60B33D6}" destId="{5D880DE0-0FBF-40F2-A012-1D378E45FFA5}" srcOrd="0" destOrd="0" presId="urn:microsoft.com/office/officeart/2005/8/layout/radial6"/>
    <dgm:cxn modelId="{37177F72-7BC5-4AF2-ABB3-DC1772F2BCBF}" srcId="{1A5A3F44-1045-4838-93EC-0B429A308969}" destId="{0FED58C2-0F30-45CC-BAA8-81FE1C81B0C8}" srcOrd="1" destOrd="0" parTransId="{B8F7D706-7459-49D3-BD48-805771A0A7E2}" sibTransId="{6526089E-A4FE-4A2D-905B-A66CD60B33D6}"/>
    <dgm:cxn modelId="{61D6FF64-FA0B-4344-B753-FB6422A55986}" type="presOf" srcId="{1A5A3F44-1045-4838-93EC-0B429A308969}" destId="{A61C5E62-D1BD-43D5-9104-D59FE31E246B}" srcOrd="0" destOrd="0" presId="urn:microsoft.com/office/officeart/2005/8/layout/radial6"/>
    <dgm:cxn modelId="{DB4C9F4C-8821-41F2-9B69-0EB5A89E18F9}" type="presOf" srcId="{88C7C4D6-8FA8-4A99-8318-251012F7B725}" destId="{0943C269-0896-4F58-B2E2-2599074C6B76}" srcOrd="0" destOrd="0" presId="urn:microsoft.com/office/officeart/2005/8/layout/radial6"/>
    <dgm:cxn modelId="{A08122A9-8854-4C0A-AC01-5E3916EDE4C5}" srcId="{788B42C9-93D6-47BF-B633-C8457260017F}" destId="{1A5A3F44-1045-4838-93EC-0B429A308969}" srcOrd="0" destOrd="0" parTransId="{4E887F71-0BC5-433D-B9D7-1CF15080DE6F}" sibTransId="{21DF41E6-B27A-49E5-8045-0577FEF652EE}"/>
    <dgm:cxn modelId="{A88A5B81-54EB-40AE-8448-02681786DB74}" srcId="{1A5A3F44-1045-4838-93EC-0B429A308969}" destId="{61874D1B-39A3-44F8-8260-8AC9DF6A0A56}" srcOrd="0" destOrd="0" parTransId="{1B1176AD-1A33-44BC-AB72-5F6EE48BBADA}" sibTransId="{448C40E2-A072-44AF-9C0F-568633182A99}"/>
    <dgm:cxn modelId="{B6E400B6-8E4A-4A3E-835B-DA0627A808AA}" srcId="{1A5A3F44-1045-4838-93EC-0B429A308969}" destId="{E6DD0EB8-2E59-4413-B925-6808D68A284D}" srcOrd="2" destOrd="0" parTransId="{DE2C9D96-2578-4AD6-875E-ABBA5906716F}" sibTransId="{88C7C4D6-8FA8-4A99-8318-251012F7B725}"/>
    <dgm:cxn modelId="{CC83416C-BE94-4830-83B1-EAE85F2E8F35}" type="presOf" srcId="{71BE9095-1E4B-4FCC-9D1D-F504F45490F9}" destId="{C5660E31-BD1E-4FE6-8437-6BD58BFB7F0D}" srcOrd="0" destOrd="0" presId="urn:microsoft.com/office/officeart/2005/8/layout/radial6"/>
    <dgm:cxn modelId="{A9269FAE-D3CC-433E-9529-4CA1D271D562}" type="presOf" srcId="{61874D1B-39A3-44F8-8260-8AC9DF6A0A56}" destId="{FCDCE43E-2008-4CA5-BB86-0E2DDA1EC10D}" srcOrd="0" destOrd="0" presId="urn:microsoft.com/office/officeart/2005/8/layout/radial6"/>
    <dgm:cxn modelId="{E7B3CDF4-225A-4268-BADB-DF4514E361C9}" type="presOf" srcId="{0FED58C2-0F30-45CC-BAA8-81FE1C81B0C8}" destId="{2D6B7FB1-A2FA-451B-A27D-153EE6233FB2}" srcOrd="0" destOrd="0" presId="urn:microsoft.com/office/officeart/2005/8/layout/radial6"/>
    <dgm:cxn modelId="{3A5C426A-A3D7-42F9-A956-3C1160F83D42}" type="presOf" srcId="{47E5228A-53B5-4C7B-AB10-9DA42AB9DF45}" destId="{69FA1318-87DC-48E6-927C-C0D22D635E12}" srcOrd="0" destOrd="0" presId="urn:microsoft.com/office/officeart/2005/8/layout/radial6"/>
    <dgm:cxn modelId="{BB7F9CCA-3C20-44E6-9773-B8924F4527D4}" type="presOf" srcId="{448C40E2-A072-44AF-9C0F-568633182A99}" destId="{B39B9ADF-585F-445B-A961-C1104FB5FC92}" srcOrd="0" destOrd="0" presId="urn:microsoft.com/office/officeart/2005/8/layout/radial6"/>
    <dgm:cxn modelId="{01FF16CE-40F2-4096-B77A-9B4DDD458A39}" type="presOf" srcId="{8F9BCF99-682F-4AFA-B2F6-6A94A69FEC78}" destId="{98D80370-F9F2-492D-8131-C1B45F7623D1}" srcOrd="0" destOrd="0" presId="urn:microsoft.com/office/officeart/2005/8/layout/radial6"/>
    <dgm:cxn modelId="{0F92445B-40EF-4EDA-87A4-6AC589F19A61}" type="presOf" srcId="{221D01DD-17B9-4267-BEF2-B76D6C160F96}" destId="{AF9069D4-41AF-4B78-85F8-C8369DD690DB}" srcOrd="0" destOrd="0" presId="urn:microsoft.com/office/officeart/2005/8/layout/radial6"/>
    <dgm:cxn modelId="{0B55882A-4385-4E9A-B314-8F4F848CC808}" srcId="{788B42C9-93D6-47BF-B633-C8457260017F}" destId="{E56D910B-46DF-4AED-98FC-E4F3DEAF8719}" srcOrd="1" destOrd="0" parTransId="{28F728F7-B821-4F96-AB00-6EC3CEC54E11}" sibTransId="{E6979C9D-32ED-405C-AC4A-07D5678D99FA}"/>
    <dgm:cxn modelId="{73964587-E537-4F7D-9391-AF1491D9363A}" type="presOf" srcId="{E6DD0EB8-2E59-4413-B925-6808D68A284D}" destId="{D0AC724C-17FC-4C1C-A91E-F024343FA87F}" srcOrd="0" destOrd="0" presId="urn:microsoft.com/office/officeart/2005/8/layout/radial6"/>
    <dgm:cxn modelId="{753FE7AF-1BF9-404A-B8AB-500694FCA26E}" srcId="{1A5A3F44-1045-4838-93EC-0B429A308969}" destId="{71BE9095-1E4B-4FCC-9D1D-F504F45490F9}" srcOrd="5" destOrd="0" parTransId="{75F68AE3-1CA1-40E2-BA6D-89D454023C9E}" sibTransId="{8F9BCF99-682F-4AFA-B2F6-6A94A69FEC78}"/>
    <dgm:cxn modelId="{E7EA36F3-6B0E-458C-A13D-75CC06BA8BF6}" srcId="{1A5A3F44-1045-4838-93EC-0B429A308969}" destId="{4F3F5472-8D67-40AC-9859-A730DFA0F972}" srcOrd="3" destOrd="0" parTransId="{A06F4BF0-70DA-4C79-9971-112CD411FAAF}" sibTransId="{F42F88AC-2EE7-42B1-945C-426BFC0DB58A}"/>
    <dgm:cxn modelId="{BC07D94A-3E40-4059-8B72-7657C83A2FC5}" type="presParOf" srcId="{6547A3FE-877C-412C-98C6-85806C0C29C5}" destId="{A61C5E62-D1BD-43D5-9104-D59FE31E246B}" srcOrd="0" destOrd="0" presId="urn:microsoft.com/office/officeart/2005/8/layout/radial6"/>
    <dgm:cxn modelId="{AEF7BE3B-7338-4A1A-AADD-8E36C6811773}" type="presParOf" srcId="{6547A3FE-877C-412C-98C6-85806C0C29C5}" destId="{FCDCE43E-2008-4CA5-BB86-0E2DDA1EC10D}" srcOrd="1" destOrd="0" presId="urn:microsoft.com/office/officeart/2005/8/layout/radial6"/>
    <dgm:cxn modelId="{0AD9077F-5546-4E93-9AFE-33BAF4669128}" type="presParOf" srcId="{6547A3FE-877C-412C-98C6-85806C0C29C5}" destId="{2E153D25-70D1-4E28-871B-E62873E7DCAC}" srcOrd="2" destOrd="0" presId="urn:microsoft.com/office/officeart/2005/8/layout/radial6"/>
    <dgm:cxn modelId="{1586138B-3B55-4F45-8683-025F404E750B}" type="presParOf" srcId="{6547A3FE-877C-412C-98C6-85806C0C29C5}" destId="{B39B9ADF-585F-445B-A961-C1104FB5FC92}" srcOrd="3" destOrd="0" presId="urn:microsoft.com/office/officeart/2005/8/layout/radial6"/>
    <dgm:cxn modelId="{6F7CFEE3-0C59-4E54-9E8B-5C33103AF9C1}" type="presParOf" srcId="{6547A3FE-877C-412C-98C6-85806C0C29C5}" destId="{2D6B7FB1-A2FA-451B-A27D-153EE6233FB2}" srcOrd="4" destOrd="0" presId="urn:microsoft.com/office/officeart/2005/8/layout/radial6"/>
    <dgm:cxn modelId="{A599F7C0-1355-41B0-BBC4-F6CCBEFB5A5E}" type="presParOf" srcId="{6547A3FE-877C-412C-98C6-85806C0C29C5}" destId="{D9F65A4D-9324-4AA5-B2B5-7EF0CC22C318}" srcOrd="5" destOrd="0" presId="urn:microsoft.com/office/officeart/2005/8/layout/radial6"/>
    <dgm:cxn modelId="{0618EC2A-C50D-48C2-9849-50A5BEEA4689}" type="presParOf" srcId="{6547A3FE-877C-412C-98C6-85806C0C29C5}" destId="{5D880DE0-0FBF-40F2-A012-1D378E45FFA5}" srcOrd="6" destOrd="0" presId="urn:microsoft.com/office/officeart/2005/8/layout/radial6"/>
    <dgm:cxn modelId="{2245E18D-036E-45E9-B5F6-DBDEB84A3DA5}" type="presParOf" srcId="{6547A3FE-877C-412C-98C6-85806C0C29C5}" destId="{D0AC724C-17FC-4C1C-A91E-F024343FA87F}" srcOrd="7" destOrd="0" presId="urn:microsoft.com/office/officeart/2005/8/layout/radial6"/>
    <dgm:cxn modelId="{8129E622-168F-407A-A0AB-836D416D3805}" type="presParOf" srcId="{6547A3FE-877C-412C-98C6-85806C0C29C5}" destId="{44986181-C892-44B3-9EE2-A97CF906B8F1}" srcOrd="8" destOrd="0" presId="urn:microsoft.com/office/officeart/2005/8/layout/radial6"/>
    <dgm:cxn modelId="{1EAFC0D0-563C-4EB1-88D3-782106BB9799}" type="presParOf" srcId="{6547A3FE-877C-412C-98C6-85806C0C29C5}" destId="{0943C269-0896-4F58-B2E2-2599074C6B76}" srcOrd="9" destOrd="0" presId="urn:microsoft.com/office/officeart/2005/8/layout/radial6"/>
    <dgm:cxn modelId="{07E0D6E5-A4E8-4C43-92E3-A0F18A8914DC}" type="presParOf" srcId="{6547A3FE-877C-412C-98C6-85806C0C29C5}" destId="{D018316A-6BD4-42FE-AB8B-7760C112F81E}" srcOrd="10" destOrd="0" presId="urn:microsoft.com/office/officeart/2005/8/layout/radial6"/>
    <dgm:cxn modelId="{B1F301E2-20CF-4C65-AF15-373A092ECEE0}" type="presParOf" srcId="{6547A3FE-877C-412C-98C6-85806C0C29C5}" destId="{57E3FDC7-60EA-47DB-8DD8-B5CB0064C3BE}" srcOrd="11" destOrd="0" presId="urn:microsoft.com/office/officeart/2005/8/layout/radial6"/>
    <dgm:cxn modelId="{0C39F235-3447-402E-B46A-6FB993730A1E}" type="presParOf" srcId="{6547A3FE-877C-412C-98C6-85806C0C29C5}" destId="{24CD3D92-F860-41BC-A861-595563DD5510}" srcOrd="12" destOrd="0" presId="urn:microsoft.com/office/officeart/2005/8/layout/radial6"/>
    <dgm:cxn modelId="{F2A7BC17-34EB-4034-8771-82ABD2443F51}" type="presParOf" srcId="{6547A3FE-877C-412C-98C6-85806C0C29C5}" destId="{AF9069D4-41AF-4B78-85F8-C8369DD690DB}" srcOrd="13" destOrd="0" presId="urn:microsoft.com/office/officeart/2005/8/layout/radial6"/>
    <dgm:cxn modelId="{84E57FD2-E57E-4A83-97DC-8C0DB14B624E}" type="presParOf" srcId="{6547A3FE-877C-412C-98C6-85806C0C29C5}" destId="{D58A9978-BBF1-4B98-8EB7-4704A41F9C9D}" srcOrd="14" destOrd="0" presId="urn:microsoft.com/office/officeart/2005/8/layout/radial6"/>
    <dgm:cxn modelId="{05F8E358-9E6C-4B3F-AF49-D3F9F41D9E93}" type="presParOf" srcId="{6547A3FE-877C-412C-98C6-85806C0C29C5}" destId="{69FA1318-87DC-48E6-927C-C0D22D635E12}" srcOrd="15" destOrd="0" presId="urn:microsoft.com/office/officeart/2005/8/layout/radial6"/>
    <dgm:cxn modelId="{817BBBE4-3FDE-4EAA-93E5-11EAF831A745}" type="presParOf" srcId="{6547A3FE-877C-412C-98C6-85806C0C29C5}" destId="{C5660E31-BD1E-4FE6-8437-6BD58BFB7F0D}" srcOrd="16" destOrd="0" presId="urn:microsoft.com/office/officeart/2005/8/layout/radial6"/>
    <dgm:cxn modelId="{EB3EACD7-7534-4EE6-9AE1-DB5BF650AEE9}" type="presParOf" srcId="{6547A3FE-877C-412C-98C6-85806C0C29C5}" destId="{73E5D6AB-452B-4079-9A14-D45E10D14C0F}" srcOrd="17" destOrd="0" presId="urn:microsoft.com/office/officeart/2005/8/layout/radial6"/>
    <dgm:cxn modelId="{C9163D42-054E-4AC1-ACCF-DE13DAD9E51C}" type="presParOf" srcId="{6547A3FE-877C-412C-98C6-85806C0C29C5}" destId="{98D80370-F9F2-492D-8131-C1B45F7623D1}" srcOrd="18"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788B42C9-93D6-47BF-B633-C8457260017F}" type="doc">
      <dgm:prSet loTypeId="urn:microsoft.com/office/officeart/2005/8/layout/radial6" loCatId="cycle" qsTypeId="urn:microsoft.com/office/officeart/2005/8/quickstyle/3d2#20" qsCatId="3D" csTypeId="urn:microsoft.com/office/officeart/2005/8/colors/colorful4" csCatId="colorful" phldr="1"/>
      <dgm:spPr/>
      <dgm:t>
        <a:bodyPr/>
        <a:lstStyle/>
        <a:p>
          <a:endParaRPr lang="en-US"/>
        </a:p>
      </dgm:t>
    </dgm:pt>
    <dgm:pt modelId="{1A5A3F44-1045-4838-93EC-0B429A308969}">
      <dgm:prSet phldrT="[Text]" custT="1"/>
      <dgm:spPr/>
      <dgm:t>
        <a:bodyPr/>
        <a:lstStyle/>
        <a:p>
          <a:r>
            <a:rPr lang="en-US" sz="2400" b="1" dirty="0">
              <a:solidFill>
                <a:srgbClr val="002060"/>
              </a:solidFill>
              <a:latin typeface="Times New Roman" panose="02020603050405020304" pitchFamily="18" charset="0"/>
              <a:cs typeface="Times New Roman" panose="02020603050405020304" pitchFamily="18" charset="0"/>
            </a:rPr>
            <a:t>NGỮ LIỆU</a:t>
          </a:r>
          <a:endParaRPr lang="en-US" sz="2400" b="1" i="1" dirty="0">
            <a:solidFill>
              <a:srgbClr val="002060"/>
            </a:solidFill>
            <a:latin typeface="Times New Roman" panose="02020603050405020304" pitchFamily="18" charset="0"/>
            <a:cs typeface="Times New Roman" panose="02020603050405020304" pitchFamily="18" charset="0"/>
          </a:endParaRPr>
        </a:p>
      </dgm:t>
    </dgm:pt>
    <dgm:pt modelId="{4E887F71-0BC5-433D-B9D7-1CF15080DE6F}" type="parTrans" cxnId="{A08122A9-8854-4C0A-AC01-5E3916EDE4C5}">
      <dgm:prSet/>
      <dgm:spPr/>
      <dgm:t>
        <a:bodyPr/>
        <a:lstStyle/>
        <a:p>
          <a:endParaRPr lang="en-US"/>
        </a:p>
      </dgm:t>
    </dgm:pt>
    <dgm:pt modelId="{21DF41E6-B27A-49E5-8045-0577FEF652EE}" type="sibTrans" cxnId="{A08122A9-8854-4C0A-AC01-5E3916EDE4C5}">
      <dgm:prSet/>
      <dgm:spPr/>
      <dgm:t>
        <a:bodyPr/>
        <a:lstStyle/>
        <a:p>
          <a:endParaRPr lang="en-US"/>
        </a:p>
      </dgm:t>
    </dgm:pt>
    <dgm:pt modelId="{61874D1B-39A3-44F8-8260-8AC9DF6A0A56}">
      <dgm:prSet phldrT="[Text]" custT="1"/>
      <dgm:spPr/>
      <dgm:t>
        <a:bodyPr/>
        <a:lstStyle/>
        <a:p>
          <a:r>
            <a:rPr lang="en-US" sz="2000" b="1" dirty="0" err="1">
              <a:solidFill>
                <a:srgbClr val="002060"/>
              </a:solidFill>
              <a:latin typeface="Times New Roman" panose="02020603050405020304" pitchFamily="18" charset="0"/>
              <a:cs typeface="Times New Roman" panose="02020603050405020304" pitchFamily="18" charset="0"/>
            </a:rPr>
            <a:t>Tiêu</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chí</a:t>
          </a:r>
          <a:endParaRPr lang="en-US" sz="2000" b="1" dirty="0">
            <a:solidFill>
              <a:srgbClr val="002060"/>
            </a:solidFill>
            <a:latin typeface="Times New Roman" panose="02020603050405020304" pitchFamily="18" charset="0"/>
            <a:cs typeface="Times New Roman" panose="02020603050405020304" pitchFamily="18" charset="0"/>
          </a:endParaRPr>
        </a:p>
      </dgm:t>
    </dgm:pt>
    <dgm:pt modelId="{1B1176AD-1A33-44BC-AB72-5F6EE48BBADA}" type="parTrans" cxnId="{A88A5B81-54EB-40AE-8448-02681786DB74}">
      <dgm:prSet/>
      <dgm:spPr/>
      <dgm:t>
        <a:bodyPr/>
        <a:lstStyle/>
        <a:p>
          <a:endParaRPr lang="en-US"/>
        </a:p>
      </dgm:t>
    </dgm:pt>
    <dgm:pt modelId="{448C40E2-A072-44AF-9C0F-568633182A99}" type="sibTrans" cxnId="{A88A5B81-54EB-40AE-8448-02681786DB74}">
      <dgm:prSet/>
      <dgm:spPr/>
      <dgm:t>
        <a:bodyPr/>
        <a:lstStyle/>
        <a:p>
          <a:endParaRPr lang="en-US"/>
        </a:p>
      </dgm:t>
    </dgm:pt>
    <dgm:pt modelId="{0FED58C2-0F30-45CC-BAA8-81FE1C81B0C8}">
      <dgm:prSet phldrT="[Text]" custT="1"/>
      <dgm:spPr/>
      <dgm:t>
        <a:bodyPr/>
        <a:lstStyle/>
        <a:p>
          <a:r>
            <a:rPr lang="en-US" sz="2000" b="1" dirty="0">
              <a:solidFill>
                <a:srgbClr val="002060"/>
              </a:solidFill>
              <a:latin typeface="Times New Roman" panose="02020603050405020304" pitchFamily="18" charset="0"/>
              <a:cs typeface="Times New Roman" panose="02020603050405020304" pitchFamily="18" charset="0"/>
            </a:rPr>
            <a:t>VB </a:t>
          </a:r>
          <a:r>
            <a:rPr lang="en-US" sz="2000" b="1" dirty="0" err="1">
              <a:solidFill>
                <a:srgbClr val="002060"/>
              </a:solidFill>
              <a:latin typeface="Times New Roman" panose="02020603050405020304" pitchFamily="18" charset="0"/>
              <a:cs typeface="Times New Roman" panose="02020603050405020304" pitchFamily="18" charset="0"/>
            </a:rPr>
            <a:t>gợi</a:t>
          </a:r>
          <a:r>
            <a:rPr lang="en-US" sz="2000" b="1" dirty="0">
              <a:solidFill>
                <a:srgbClr val="002060"/>
              </a:solidFill>
              <a:latin typeface="Times New Roman" panose="02020603050405020304" pitchFamily="18" charset="0"/>
              <a:cs typeface="Times New Roman" panose="02020603050405020304" pitchFamily="18" charset="0"/>
            </a:rPr>
            <a:t> ý</a:t>
          </a:r>
        </a:p>
      </dgm:t>
    </dgm:pt>
    <dgm:pt modelId="{B8F7D706-7459-49D3-BD48-805771A0A7E2}" type="parTrans" cxnId="{37177F72-7BC5-4AF2-ABB3-DC1772F2BCBF}">
      <dgm:prSet/>
      <dgm:spPr/>
      <dgm:t>
        <a:bodyPr/>
        <a:lstStyle/>
        <a:p>
          <a:endParaRPr lang="en-US"/>
        </a:p>
      </dgm:t>
    </dgm:pt>
    <dgm:pt modelId="{6526089E-A4FE-4A2D-905B-A66CD60B33D6}" type="sibTrans" cxnId="{37177F72-7BC5-4AF2-ABB3-DC1772F2BCBF}">
      <dgm:prSet/>
      <dgm:spPr/>
      <dgm:t>
        <a:bodyPr/>
        <a:lstStyle/>
        <a:p>
          <a:endParaRPr lang="en-US"/>
        </a:p>
      </dgm:t>
    </dgm:pt>
    <dgm:pt modelId="{E56D910B-46DF-4AED-98FC-E4F3DEAF8719}">
      <dgm:prSet phldrT="[Text]"/>
      <dgm:spPr/>
      <dgm:t>
        <a:bodyPr/>
        <a:lstStyle/>
        <a:p>
          <a:endParaRPr lang="en-US" dirty="0"/>
        </a:p>
      </dgm:t>
    </dgm:pt>
    <dgm:pt modelId="{28F728F7-B821-4F96-AB00-6EC3CEC54E11}" type="parTrans" cxnId="{0B55882A-4385-4E9A-B314-8F4F848CC808}">
      <dgm:prSet/>
      <dgm:spPr/>
      <dgm:t>
        <a:bodyPr/>
        <a:lstStyle/>
        <a:p>
          <a:endParaRPr lang="en-US"/>
        </a:p>
      </dgm:t>
    </dgm:pt>
    <dgm:pt modelId="{E6979C9D-32ED-405C-AC4A-07D5678D99FA}" type="sibTrans" cxnId="{0B55882A-4385-4E9A-B314-8F4F848CC808}">
      <dgm:prSet/>
      <dgm:spPr/>
      <dgm:t>
        <a:bodyPr/>
        <a:lstStyle/>
        <a:p>
          <a:endParaRPr lang="en-US"/>
        </a:p>
      </dgm:t>
    </dgm:pt>
    <dgm:pt modelId="{6547A3FE-877C-412C-98C6-85806C0C29C5}" type="pres">
      <dgm:prSet presAssocID="{788B42C9-93D6-47BF-B633-C8457260017F}" presName="Name0" presStyleCnt="0">
        <dgm:presLayoutVars>
          <dgm:chMax val="1"/>
          <dgm:dir/>
          <dgm:animLvl val="ctr"/>
          <dgm:resizeHandles val="exact"/>
        </dgm:presLayoutVars>
      </dgm:prSet>
      <dgm:spPr/>
      <dgm:t>
        <a:bodyPr/>
        <a:lstStyle/>
        <a:p>
          <a:endParaRPr lang="en-US"/>
        </a:p>
      </dgm:t>
    </dgm:pt>
    <dgm:pt modelId="{A61C5E62-D1BD-43D5-9104-D59FE31E246B}" type="pres">
      <dgm:prSet presAssocID="{1A5A3F44-1045-4838-93EC-0B429A308969}" presName="centerShape" presStyleLbl="node0" presStyleIdx="0" presStyleCnt="1"/>
      <dgm:spPr/>
      <dgm:t>
        <a:bodyPr/>
        <a:lstStyle/>
        <a:p>
          <a:endParaRPr lang="en-US"/>
        </a:p>
      </dgm:t>
    </dgm:pt>
    <dgm:pt modelId="{FCDCE43E-2008-4CA5-BB86-0E2DDA1EC10D}" type="pres">
      <dgm:prSet presAssocID="{61874D1B-39A3-44F8-8260-8AC9DF6A0A56}" presName="node" presStyleLbl="node1" presStyleIdx="0" presStyleCnt="2">
        <dgm:presLayoutVars>
          <dgm:bulletEnabled val="1"/>
        </dgm:presLayoutVars>
      </dgm:prSet>
      <dgm:spPr/>
      <dgm:t>
        <a:bodyPr/>
        <a:lstStyle/>
        <a:p>
          <a:endParaRPr lang="en-US"/>
        </a:p>
      </dgm:t>
    </dgm:pt>
    <dgm:pt modelId="{2E153D25-70D1-4E28-871B-E62873E7DCAC}" type="pres">
      <dgm:prSet presAssocID="{61874D1B-39A3-44F8-8260-8AC9DF6A0A56}" presName="dummy" presStyleCnt="0"/>
      <dgm:spPr/>
    </dgm:pt>
    <dgm:pt modelId="{B39B9ADF-585F-445B-A961-C1104FB5FC92}" type="pres">
      <dgm:prSet presAssocID="{448C40E2-A072-44AF-9C0F-568633182A99}" presName="sibTrans" presStyleLbl="sibTrans2D1" presStyleIdx="0" presStyleCnt="2"/>
      <dgm:spPr/>
      <dgm:t>
        <a:bodyPr/>
        <a:lstStyle/>
        <a:p>
          <a:endParaRPr lang="en-US"/>
        </a:p>
      </dgm:t>
    </dgm:pt>
    <dgm:pt modelId="{2D6B7FB1-A2FA-451B-A27D-153EE6233FB2}" type="pres">
      <dgm:prSet presAssocID="{0FED58C2-0F30-45CC-BAA8-81FE1C81B0C8}" presName="node" presStyleLbl="node1" presStyleIdx="1" presStyleCnt="2">
        <dgm:presLayoutVars>
          <dgm:bulletEnabled val="1"/>
        </dgm:presLayoutVars>
      </dgm:prSet>
      <dgm:spPr/>
      <dgm:t>
        <a:bodyPr/>
        <a:lstStyle/>
        <a:p>
          <a:endParaRPr lang="en-US"/>
        </a:p>
      </dgm:t>
    </dgm:pt>
    <dgm:pt modelId="{D9F65A4D-9324-4AA5-B2B5-7EF0CC22C318}" type="pres">
      <dgm:prSet presAssocID="{0FED58C2-0F30-45CC-BAA8-81FE1C81B0C8}" presName="dummy" presStyleCnt="0"/>
      <dgm:spPr/>
    </dgm:pt>
    <dgm:pt modelId="{5D880DE0-0FBF-40F2-A012-1D378E45FFA5}" type="pres">
      <dgm:prSet presAssocID="{6526089E-A4FE-4A2D-905B-A66CD60B33D6}" presName="sibTrans" presStyleLbl="sibTrans2D1" presStyleIdx="1" presStyleCnt="2"/>
      <dgm:spPr/>
      <dgm:t>
        <a:bodyPr/>
        <a:lstStyle/>
        <a:p>
          <a:endParaRPr lang="en-US"/>
        </a:p>
      </dgm:t>
    </dgm:pt>
  </dgm:ptLst>
  <dgm:cxnLst>
    <dgm:cxn modelId="{A08122A9-8854-4C0A-AC01-5E3916EDE4C5}" srcId="{788B42C9-93D6-47BF-B633-C8457260017F}" destId="{1A5A3F44-1045-4838-93EC-0B429A308969}" srcOrd="0" destOrd="0" parTransId="{4E887F71-0BC5-433D-B9D7-1CF15080DE6F}" sibTransId="{21DF41E6-B27A-49E5-8045-0577FEF652EE}"/>
    <dgm:cxn modelId="{37177F72-7BC5-4AF2-ABB3-DC1772F2BCBF}" srcId="{1A5A3F44-1045-4838-93EC-0B429A308969}" destId="{0FED58C2-0F30-45CC-BAA8-81FE1C81B0C8}" srcOrd="1" destOrd="0" parTransId="{B8F7D706-7459-49D3-BD48-805771A0A7E2}" sibTransId="{6526089E-A4FE-4A2D-905B-A66CD60B33D6}"/>
    <dgm:cxn modelId="{61D6FF64-FA0B-4344-B753-FB6422A55986}" type="presOf" srcId="{1A5A3F44-1045-4838-93EC-0B429A308969}" destId="{A61C5E62-D1BD-43D5-9104-D59FE31E246B}" srcOrd="0" destOrd="0" presId="urn:microsoft.com/office/officeart/2005/8/layout/radial6"/>
    <dgm:cxn modelId="{BB7F9CCA-3C20-44E6-9773-B8924F4527D4}" type="presOf" srcId="{448C40E2-A072-44AF-9C0F-568633182A99}" destId="{B39B9ADF-585F-445B-A961-C1104FB5FC92}" srcOrd="0" destOrd="0" presId="urn:microsoft.com/office/officeart/2005/8/layout/radial6"/>
    <dgm:cxn modelId="{26BF8343-2AE0-444F-B1C8-212EA707A68A}" type="presOf" srcId="{6526089E-A4FE-4A2D-905B-A66CD60B33D6}" destId="{5D880DE0-0FBF-40F2-A012-1D378E45FFA5}" srcOrd="0" destOrd="0" presId="urn:microsoft.com/office/officeart/2005/8/layout/radial6"/>
    <dgm:cxn modelId="{E7B3CDF4-225A-4268-BADB-DF4514E361C9}" type="presOf" srcId="{0FED58C2-0F30-45CC-BAA8-81FE1C81B0C8}" destId="{2D6B7FB1-A2FA-451B-A27D-153EE6233FB2}" srcOrd="0" destOrd="0" presId="urn:microsoft.com/office/officeart/2005/8/layout/radial6"/>
    <dgm:cxn modelId="{A9269FAE-D3CC-433E-9529-4CA1D271D562}" type="presOf" srcId="{61874D1B-39A3-44F8-8260-8AC9DF6A0A56}" destId="{FCDCE43E-2008-4CA5-BB86-0E2DDA1EC10D}" srcOrd="0" destOrd="0" presId="urn:microsoft.com/office/officeart/2005/8/layout/radial6"/>
    <dgm:cxn modelId="{A88A5B81-54EB-40AE-8448-02681786DB74}" srcId="{1A5A3F44-1045-4838-93EC-0B429A308969}" destId="{61874D1B-39A3-44F8-8260-8AC9DF6A0A56}" srcOrd="0" destOrd="0" parTransId="{1B1176AD-1A33-44BC-AB72-5F6EE48BBADA}" sibTransId="{448C40E2-A072-44AF-9C0F-568633182A99}"/>
    <dgm:cxn modelId="{0B55882A-4385-4E9A-B314-8F4F848CC808}" srcId="{788B42C9-93D6-47BF-B633-C8457260017F}" destId="{E56D910B-46DF-4AED-98FC-E4F3DEAF8719}" srcOrd="1" destOrd="0" parTransId="{28F728F7-B821-4F96-AB00-6EC3CEC54E11}" sibTransId="{E6979C9D-32ED-405C-AC4A-07D5678D99FA}"/>
    <dgm:cxn modelId="{615DFCCA-8BA7-411D-9609-3998B4569C64}" type="presOf" srcId="{788B42C9-93D6-47BF-B633-C8457260017F}" destId="{6547A3FE-877C-412C-98C6-85806C0C29C5}" srcOrd="0" destOrd="0" presId="urn:microsoft.com/office/officeart/2005/8/layout/radial6"/>
    <dgm:cxn modelId="{BC07D94A-3E40-4059-8B72-7657C83A2FC5}" type="presParOf" srcId="{6547A3FE-877C-412C-98C6-85806C0C29C5}" destId="{A61C5E62-D1BD-43D5-9104-D59FE31E246B}" srcOrd="0" destOrd="0" presId="urn:microsoft.com/office/officeart/2005/8/layout/radial6"/>
    <dgm:cxn modelId="{AEF7BE3B-7338-4A1A-AADD-8E36C6811773}" type="presParOf" srcId="{6547A3FE-877C-412C-98C6-85806C0C29C5}" destId="{FCDCE43E-2008-4CA5-BB86-0E2DDA1EC10D}" srcOrd="1" destOrd="0" presId="urn:microsoft.com/office/officeart/2005/8/layout/radial6"/>
    <dgm:cxn modelId="{0AD9077F-5546-4E93-9AFE-33BAF4669128}" type="presParOf" srcId="{6547A3FE-877C-412C-98C6-85806C0C29C5}" destId="{2E153D25-70D1-4E28-871B-E62873E7DCAC}" srcOrd="2" destOrd="0" presId="urn:microsoft.com/office/officeart/2005/8/layout/radial6"/>
    <dgm:cxn modelId="{1586138B-3B55-4F45-8683-025F404E750B}" type="presParOf" srcId="{6547A3FE-877C-412C-98C6-85806C0C29C5}" destId="{B39B9ADF-585F-445B-A961-C1104FB5FC92}" srcOrd="3" destOrd="0" presId="urn:microsoft.com/office/officeart/2005/8/layout/radial6"/>
    <dgm:cxn modelId="{6F7CFEE3-0C59-4E54-9E8B-5C33103AF9C1}" type="presParOf" srcId="{6547A3FE-877C-412C-98C6-85806C0C29C5}" destId="{2D6B7FB1-A2FA-451B-A27D-153EE6233FB2}" srcOrd="4" destOrd="0" presId="urn:microsoft.com/office/officeart/2005/8/layout/radial6"/>
    <dgm:cxn modelId="{A599F7C0-1355-41B0-BBC4-F6CCBEFB5A5E}" type="presParOf" srcId="{6547A3FE-877C-412C-98C6-85806C0C29C5}" destId="{D9F65A4D-9324-4AA5-B2B5-7EF0CC22C318}" srcOrd="5" destOrd="0" presId="urn:microsoft.com/office/officeart/2005/8/layout/radial6"/>
    <dgm:cxn modelId="{0618EC2A-C50D-48C2-9849-50A5BEEA4689}" type="presParOf" srcId="{6547A3FE-877C-412C-98C6-85806C0C29C5}" destId="{5D880DE0-0FBF-40F2-A012-1D378E45FFA5}" srcOrd="6"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049EF342-AA5B-4843-88F1-D986447311FF}" type="doc">
      <dgm:prSet loTypeId="urn:microsoft.com/office/officeart/2005/8/layout/arrow3" loCatId="relationship" qsTypeId="urn:microsoft.com/office/officeart/2009/2/quickstyle/3d8" qsCatId="3D" csTypeId="urn:microsoft.com/office/officeart/2005/8/colors/colorful5" csCatId="colorful" phldr="1"/>
      <dgm:spPr/>
      <dgm:t>
        <a:bodyPr/>
        <a:lstStyle/>
        <a:p>
          <a:endParaRPr lang="en-US"/>
        </a:p>
      </dgm:t>
    </dgm:pt>
    <dgm:pt modelId="{41BA6CB4-811B-4186-93E8-685E968991D7}">
      <dgm:prSet phldrT="[Text]" custT="1"/>
      <dgm:spPr/>
      <dgm:t>
        <a:bodyPr/>
        <a:lstStyle/>
        <a:p>
          <a:r>
            <a:rPr lang="en-US" sz="4000" b="1" dirty="0">
              <a:solidFill>
                <a:srgbClr val="002060"/>
              </a:solidFill>
              <a:latin typeface="Times New Roman" panose="02020603050405020304" pitchFamily="18" charset="0"/>
              <a:cs typeface="Times New Roman" panose="02020603050405020304" pitchFamily="18" charset="0"/>
            </a:rPr>
            <a:t>PHÁT TRIỂN</a:t>
          </a:r>
        </a:p>
      </dgm:t>
    </dgm:pt>
    <dgm:pt modelId="{919AF420-EAB3-4042-AE44-C9E6BEE654DD}" type="parTrans" cxnId="{C3776035-649C-4A93-8BA6-D346EF4D6659}">
      <dgm:prSet/>
      <dgm:spPr/>
      <dgm:t>
        <a:bodyPr/>
        <a:lstStyle/>
        <a:p>
          <a:endParaRPr lang="en-US"/>
        </a:p>
      </dgm:t>
    </dgm:pt>
    <dgm:pt modelId="{992BC54E-366A-4A5D-9E52-66F7A8F0038C}" type="sibTrans" cxnId="{C3776035-649C-4A93-8BA6-D346EF4D6659}">
      <dgm:prSet/>
      <dgm:spPr/>
      <dgm:t>
        <a:bodyPr/>
        <a:lstStyle/>
        <a:p>
          <a:endParaRPr lang="en-US"/>
        </a:p>
      </dgm:t>
    </dgm:pt>
    <dgm:pt modelId="{810F6088-A982-44CB-B245-EA32B6223E20}">
      <dgm:prSet phldrT="[Text]"/>
      <dgm:spPr/>
      <dgm:t>
        <a:bodyPr/>
        <a:lstStyle/>
        <a:p>
          <a:r>
            <a:rPr lang="en-US" b="1" dirty="0">
              <a:solidFill>
                <a:srgbClr val="002060"/>
              </a:solidFill>
              <a:latin typeface="Times New Roman" panose="02020603050405020304" pitchFamily="18" charset="0"/>
              <a:cs typeface="Times New Roman" panose="02020603050405020304" pitchFamily="18" charset="0"/>
            </a:rPr>
            <a:t>KẾ THỪA</a:t>
          </a:r>
          <a:endParaRPr lang="en-US" dirty="0"/>
        </a:p>
      </dgm:t>
    </dgm:pt>
    <dgm:pt modelId="{0CE2685F-8899-494C-BC39-1F8C4F7667F6}" type="parTrans" cxnId="{BD47EBAD-7FC4-42B2-8A6E-97C232A642B4}">
      <dgm:prSet/>
      <dgm:spPr/>
      <dgm:t>
        <a:bodyPr/>
        <a:lstStyle/>
        <a:p>
          <a:endParaRPr lang="en-US"/>
        </a:p>
      </dgm:t>
    </dgm:pt>
    <dgm:pt modelId="{691B866F-2728-41F4-871E-5FF2A6F71FF6}" type="sibTrans" cxnId="{BD47EBAD-7FC4-42B2-8A6E-97C232A642B4}">
      <dgm:prSet/>
      <dgm:spPr/>
      <dgm:t>
        <a:bodyPr/>
        <a:lstStyle/>
        <a:p>
          <a:endParaRPr lang="en-US"/>
        </a:p>
      </dgm:t>
    </dgm:pt>
    <dgm:pt modelId="{5D18BB3F-35F2-44A9-B6E6-0E7D599AD279}" type="pres">
      <dgm:prSet presAssocID="{049EF342-AA5B-4843-88F1-D986447311FF}" presName="compositeShape" presStyleCnt="0">
        <dgm:presLayoutVars>
          <dgm:chMax val="2"/>
          <dgm:dir/>
          <dgm:resizeHandles val="exact"/>
        </dgm:presLayoutVars>
      </dgm:prSet>
      <dgm:spPr/>
      <dgm:t>
        <a:bodyPr/>
        <a:lstStyle/>
        <a:p>
          <a:endParaRPr lang="en-US"/>
        </a:p>
      </dgm:t>
    </dgm:pt>
    <dgm:pt modelId="{2AF7E045-1CD0-4CCA-8204-3FFA15D1CFAE}" type="pres">
      <dgm:prSet presAssocID="{049EF342-AA5B-4843-88F1-D986447311FF}" presName="divider" presStyleLbl="fgShp" presStyleIdx="0" presStyleCnt="1"/>
      <dgm:spPr/>
    </dgm:pt>
    <dgm:pt modelId="{10DD5E0B-06AC-4BD5-8904-01988856CE87}" type="pres">
      <dgm:prSet presAssocID="{41BA6CB4-811B-4186-93E8-685E968991D7}" presName="downArrow" presStyleLbl="node1" presStyleIdx="0" presStyleCnt="2"/>
      <dgm:spPr/>
    </dgm:pt>
    <dgm:pt modelId="{ACFA579A-90D3-4739-A008-209EB784B7B5}" type="pres">
      <dgm:prSet presAssocID="{41BA6CB4-811B-4186-93E8-685E968991D7}" presName="downArrowText" presStyleLbl="revTx" presStyleIdx="0" presStyleCnt="2">
        <dgm:presLayoutVars>
          <dgm:bulletEnabled val="1"/>
        </dgm:presLayoutVars>
      </dgm:prSet>
      <dgm:spPr/>
      <dgm:t>
        <a:bodyPr/>
        <a:lstStyle/>
        <a:p>
          <a:endParaRPr lang="en-US"/>
        </a:p>
      </dgm:t>
    </dgm:pt>
    <dgm:pt modelId="{4DADDBCA-F54F-47E1-91DC-C060E4B8716E}" type="pres">
      <dgm:prSet presAssocID="{810F6088-A982-44CB-B245-EA32B6223E20}" presName="upArrow" presStyleLbl="node1" presStyleIdx="1" presStyleCnt="2"/>
      <dgm:spPr/>
    </dgm:pt>
    <dgm:pt modelId="{79366398-3137-48BF-AD02-9DF74E3DBB04}" type="pres">
      <dgm:prSet presAssocID="{810F6088-A982-44CB-B245-EA32B6223E20}" presName="upArrowText" presStyleLbl="revTx" presStyleIdx="1" presStyleCnt="2">
        <dgm:presLayoutVars>
          <dgm:bulletEnabled val="1"/>
        </dgm:presLayoutVars>
      </dgm:prSet>
      <dgm:spPr/>
      <dgm:t>
        <a:bodyPr/>
        <a:lstStyle/>
        <a:p>
          <a:endParaRPr lang="en-US"/>
        </a:p>
      </dgm:t>
    </dgm:pt>
  </dgm:ptLst>
  <dgm:cxnLst>
    <dgm:cxn modelId="{1B0F30BE-2F7D-48FC-B935-18333F8A4DFB}" type="presOf" srcId="{41BA6CB4-811B-4186-93E8-685E968991D7}" destId="{ACFA579A-90D3-4739-A008-209EB784B7B5}" srcOrd="0" destOrd="0" presId="urn:microsoft.com/office/officeart/2005/8/layout/arrow3"/>
    <dgm:cxn modelId="{265E6553-013E-4D55-B7F6-DF1C12F81B75}" type="presOf" srcId="{810F6088-A982-44CB-B245-EA32B6223E20}" destId="{79366398-3137-48BF-AD02-9DF74E3DBB04}" srcOrd="0" destOrd="0" presId="urn:microsoft.com/office/officeart/2005/8/layout/arrow3"/>
    <dgm:cxn modelId="{C3776035-649C-4A93-8BA6-D346EF4D6659}" srcId="{049EF342-AA5B-4843-88F1-D986447311FF}" destId="{41BA6CB4-811B-4186-93E8-685E968991D7}" srcOrd="0" destOrd="0" parTransId="{919AF420-EAB3-4042-AE44-C9E6BEE654DD}" sibTransId="{992BC54E-366A-4A5D-9E52-66F7A8F0038C}"/>
    <dgm:cxn modelId="{AF0B39BD-D1B0-4FD3-BD18-201BBCCBDDD7}" type="presOf" srcId="{049EF342-AA5B-4843-88F1-D986447311FF}" destId="{5D18BB3F-35F2-44A9-B6E6-0E7D599AD279}" srcOrd="0" destOrd="0" presId="urn:microsoft.com/office/officeart/2005/8/layout/arrow3"/>
    <dgm:cxn modelId="{BD47EBAD-7FC4-42B2-8A6E-97C232A642B4}" srcId="{049EF342-AA5B-4843-88F1-D986447311FF}" destId="{810F6088-A982-44CB-B245-EA32B6223E20}" srcOrd="1" destOrd="0" parTransId="{0CE2685F-8899-494C-BC39-1F8C4F7667F6}" sibTransId="{691B866F-2728-41F4-871E-5FF2A6F71FF6}"/>
    <dgm:cxn modelId="{B5A3BC42-11FE-4D78-9F5D-DBCF9DCDE8EC}" type="presParOf" srcId="{5D18BB3F-35F2-44A9-B6E6-0E7D599AD279}" destId="{2AF7E045-1CD0-4CCA-8204-3FFA15D1CFAE}" srcOrd="0" destOrd="0" presId="urn:microsoft.com/office/officeart/2005/8/layout/arrow3"/>
    <dgm:cxn modelId="{578D4FB4-704C-4150-9933-ED0BF7DC03EF}" type="presParOf" srcId="{5D18BB3F-35F2-44A9-B6E6-0E7D599AD279}" destId="{10DD5E0B-06AC-4BD5-8904-01988856CE87}" srcOrd="1" destOrd="0" presId="urn:microsoft.com/office/officeart/2005/8/layout/arrow3"/>
    <dgm:cxn modelId="{683313EB-EFF9-4056-AD65-65884C904607}" type="presParOf" srcId="{5D18BB3F-35F2-44A9-B6E6-0E7D599AD279}" destId="{ACFA579A-90D3-4739-A008-209EB784B7B5}" srcOrd="2" destOrd="0" presId="urn:microsoft.com/office/officeart/2005/8/layout/arrow3"/>
    <dgm:cxn modelId="{7447B8CC-1035-4FEB-AC20-283E99EFBA4F}" type="presParOf" srcId="{5D18BB3F-35F2-44A9-B6E6-0E7D599AD279}" destId="{4DADDBCA-F54F-47E1-91DC-C060E4B8716E}" srcOrd="3" destOrd="0" presId="urn:microsoft.com/office/officeart/2005/8/layout/arrow3"/>
    <dgm:cxn modelId="{B5FE3B9D-A514-4B8D-95A7-1FCBFE7FED04}" type="presParOf" srcId="{5D18BB3F-35F2-44A9-B6E6-0E7D599AD279}" destId="{79366398-3137-48BF-AD02-9DF74E3DBB04}" srcOrd="4" destOrd="0" presId="urn:microsoft.com/office/officeart/2005/8/layout/arrow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4A302FB-E776-4783-BC74-DEAC0DA952F6}" type="doc">
      <dgm:prSet loTypeId="urn:microsoft.com/office/officeart/2005/8/layout/orgChart1" loCatId="hierarchy" qsTypeId="urn:microsoft.com/office/officeart/2005/8/quickstyle/3d3" qsCatId="3D" csTypeId="urn:microsoft.com/office/officeart/2005/8/colors/colorful4" csCatId="colorful" phldr="1"/>
      <dgm:spPr/>
      <dgm:t>
        <a:bodyPr/>
        <a:lstStyle/>
        <a:p>
          <a:endParaRPr lang="en-US"/>
        </a:p>
      </dgm:t>
    </dgm:pt>
    <dgm:pt modelId="{31E982E0-9743-4C64-9FC4-8514C1C84CD5}">
      <dgm:prSet phldrT="[Text]" custT="1"/>
      <dgm:spPr/>
      <dgm:t>
        <a:bodyPr/>
        <a:lstStyle/>
        <a:p>
          <a:r>
            <a:rPr lang="en-US" sz="2400" b="1" dirty="0">
              <a:solidFill>
                <a:srgbClr val="C00000"/>
              </a:solidFill>
              <a:latin typeface="Times New Roman" panose="02020603050405020304" pitchFamily="18" charset="0"/>
              <a:cs typeface="Times New Roman" panose="02020603050405020304" pitchFamily="18" charset="0"/>
            </a:rPr>
            <a:t>NGỮ VĂN</a:t>
          </a:r>
        </a:p>
      </dgm:t>
    </dgm:pt>
    <dgm:pt modelId="{C955093F-3C55-4F6E-A0B6-49DCB24CB716}" type="parTrans" cxnId="{10C95F34-347A-4800-B2AA-D524E10D89EB}">
      <dgm:prSet/>
      <dgm:spPr/>
      <dgm:t>
        <a:bodyPr/>
        <a:lstStyle/>
        <a:p>
          <a:endParaRPr lang="en-US"/>
        </a:p>
      </dgm:t>
    </dgm:pt>
    <dgm:pt modelId="{726185C2-6F14-4737-9103-AA65735725A9}" type="sibTrans" cxnId="{10C95F34-347A-4800-B2AA-D524E10D89EB}">
      <dgm:prSet/>
      <dgm:spPr/>
      <dgm:t>
        <a:bodyPr/>
        <a:lstStyle/>
        <a:p>
          <a:endParaRPr lang="en-US"/>
        </a:p>
      </dgm:t>
    </dgm:pt>
    <dgm:pt modelId="{643E8DC3-524C-46DB-9590-DA81AB76D332}" type="asst">
      <dgm:prSet phldrT="[Text]" custT="1"/>
      <dgm:spPr/>
      <dgm:t>
        <a:bodyPr/>
        <a:lstStyle/>
        <a:p>
          <a:r>
            <a:rPr lang="en-US" sz="2400" b="1" i="1" dirty="0" err="1">
              <a:solidFill>
                <a:srgbClr val="0070C0"/>
              </a:solidFill>
              <a:latin typeface="Times New Roman" panose="02020603050405020304" pitchFamily="18" charset="0"/>
              <a:cs typeface="Times New Roman" panose="02020603050405020304" pitchFamily="18" charset="0"/>
            </a:rPr>
            <a:t>Tính</a:t>
          </a:r>
          <a:r>
            <a:rPr lang="en-US" sz="2400" b="1" i="1" dirty="0">
              <a:solidFill>
                <a:srgbClr val="0070C0"/>
              </a:solidFill>
              <a:latin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cs typeface="Times New Roman" panose="02020603050405020304" pitchFamily="18" charset="0"/>
            </a:rPr>
            <a:t>tổng</a:t>
          </a:r>
          <a:r>
            <a:rPr lang="en-US" sz="2400" b="1" i="1" dirty="0">
              <a:solidFill>
                <a:srgbClr val="0070C0"/>
              </a:solidFill>
              <a:latin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cs typeface="Times New Roman" panose="02020603050405020304" pitchFamily="18" charset="0"/>
            </a:rPr>
            <a:t>hợp</a:t>
          </a:r>
          <a:endParaRPr lang="en-US" sz="2400" b="1" i="1" dirty="0">
            <a:solidFill>
              <a:srgbClr val="0070C0"/>
            </a:solidFill>
            <a:latin typeface="Times New Roman" panose="02020603050405020304" pitchFamily="18" charset="0"/>
            <a:cs typeface="Times New Roman" panose="02020603050405020304" pitchFamily="18" charset="0"/>
          </a:endParaRPr>
        </a:p>
      </dgm:t>
    </dgm:pt>
    <dgm:pt modelId="{B660C8AA-D18F-445F-B10B-1BC6364DFD1D}" type="parTrans" cxnId="{24379E40-82B4-44FD-BFA3-E81BC14FEF3B}">
      <dgm:prSet/>
      <dgm:spPr/>
      <dgm:t>
        <a:bodyPr/>
        <a:lstStyle/>
        <a:p>
          <a:endParaRPr lang="en-US"/>
        </a:p>
      </dgm:t>
    </dgm:pt>
    <dgm:pt modelId="{D02F4A0C-3BA8-4476-AD7B-8AD2459EB01A}" type="sibTrans" cxnId="{24379E40-82B4-44FD-BFA3-E81BC14FEF3B}">
      <dgm:prSet/>
      <dgm:spPr/>
      <dgm:t>
        <a:bodyPr/>
        <a:lstStyle/>
        <a:p>
          <a:endParaRPr lang="en-US"/>
        </a:p>
      </dgm:t>
    </dgm:pt>
    <dgm:pt modelId="{C60B42A0-F4A8-494F-90BA-EEB413666FC8}">
      <dgm:prSet phldrT="[Text]" custT="1"/>
      <dgm:spPr/>
      <dgm:t>
        <a:bodyPr/>
        <a:lstStyle/>
        <a:p>
          <a:r>
            <a:rPr lang="en-US" sz="2400" b="1" dirty="0">
              <a:solidFill>
                <a:srgbClr val="0070C0"/>
              </a:solidFill>
              <a:latin typeface="Times New Roman" panose="02020603050405020304" pitchFamily="18" charset="0"/>
              <a:cs typeface="Times New Roman" panose="02020603050405020304" pitchFamily="18" charset="0"/>
            </a:rPr>
            <a:t>Tri </a:t>
          </a:r>
          <a:r>
            <a:rPr lang="en-US" sz="2400" b="1" dirty="0" err="1">
              <a:solidFill>
                <a:srgbClr val="0070C0"/>
              </a:solidFill>
              <a:latin typeface="Times New Roman" panose="02020603050405020304" pitchFamily="18" charset="0"/>
              <a:cs typeface="Times New Roman" panose="02020603050405020304" pitchFamily="18" charset="0"/>
            </a:rPr>
            <a:t>thức</a:t>
          </a:r>
          <a:endParaRPr lang="en-US" sz="2400" b="1" dirty="0">
            <a:solidFill>
              <a:srgbClr val="0070C0"/>
            </a:solidFill>
            <a:latin typeface="Times New Roman" panose="02020603050405020304" pitchFamily="18" charset="0"/>
            <a:cs typeface="Times New Roman" panose="02020603050405020304" pitchFamily="18" charset="0"/>
          </a:endParaRPr>
        </a:p>
        <a:p>
          <a:r>
            <a:rPr lang="en-US" sz="2400" b="1" i="1" dirty="0">
              <a:solidFill>
                <a:srgbClr val="0070C0"/>
              </a:solidFill>
              <a:latin typeface="Times New Roman" panose="02020603050405020304" pitchFamily="18" charset="0"/>
              <a:cs typeface="Times New Roman" panose="02020603050405020304" pitchFamily="18" charset="0"/>
            </a:rPr>
            <a:t>(</a:t>
          </a:r>
          <a:r>
            <a:rPr lang="en-US" sz="2400" b="1" i="1" dirty="0" err="1">
              <a:solidFill>
                <a:srgbClr val="0070C0"/>
              </a:solidFill>
              <a:latin typeface="Times New Roman" panose="02020603050405020304" pitchFamily="18" charset="0"/>
              <a:cs typeface="Times New Roman" panose="02020603050405020304" pitchFamily="18" charset="0"/>
            </a:rPr>
            <a:t>Liên</a:t>
          </a:r>
          <a:r>
            <a:rPr lang="en-US" sz="2400" b="1" i="1" dirty="0">
              <a:solidFill>
                <a:srgbClr val="0070C0"/>
              </a:solidFill>
              <a:latin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cs typeface="Times New Roman" panose="02020603050405020304" pitchFamily="18" charset="0"/>
            </a:rPr>
            <a:t>quan</a:t>
          </a:r>
          <a:r>
            <a:rPr lang="en-US" sz="2400" b="1" i="1" dirty="0">
              <a:solidFill>
                <a:srgbClr val="0070C0"/>
              </a:solidFill>
              <a:latin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cs typeface="Times New Roman" panose="02020603050405020304" pitchFamily="18" charset="0"/>
            </a:rPr>
            <a:t>nhiều</a:t>
          </a:r>
          <a:r>
            <a:rPr lang="en-US" sz="2400" b="1" i="1" dirty="0">
              <a:solidFill>
                <a:srgbClr val="0070C0"/>
              </a:solidFill>
              <a:latin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cs typeface="Times New Roman" panose="02020603050405020304" pitchFamily="18" charset="0"/>
            </a:rPr>
            <a:t>môn</a:t>
          </a:r>
          <a:r>
            <a:rPr lang="en-US" sz="2400" b="1" i="1" dirty="0">
              <a:solidFill>
                <a:srgbClr val="0070C0"/>
              </a:solidFill>
              <a:latin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cs typeface="Times New Roman" panose="02020603050405020304" pitchFamily="18" charset="0"/>
            </a:rPr>
            <a:t>học</a:t>
          </a:r>
          <a:r>
            <a:rPr lang="en-US" sz="2400" b="1" i="1" dirty="0">
              <a:solidFill>
                <a:srgbClr val="0070C0"/>
              </a:solidFill>
              <a:latin typeface="Times New Roman" panose="02020603050405020304" pitchFamily="18" charset="0"/>
              <a:cs typeface="Times New Roman" panose="02020603050405020304" pitchFamily="18" charset="0"/>
            </a:rPr>
            <a:t>)</a:t>
          </a:r>
        </a:p>
      </dgm:t>
    </dgm:pt>
    <dgm:pt modelId="{2D9AFDAC-623A-45EA-BFF9-431584BDF49B}" type="parTrans" cxnId="{E666D9DF-3B2E-434D-96D5-04BBC8097304}">
      <dgm:prSet/>
      <dgm:spPr/>
      <dgm:t>
        <a:bodyPr/>
        <a:lstStyle/>
        <a:p>
          <a:endParaRPr lang="en-US"/>
        </a:p>
      </dgm:t>
    </dgm:pt>
    <dgm:pt modelId="{763B395E-79E9-4243-A99E-D6746D754045}" type="sibTrans" cxnId="{E666D9DF-3B2E-434D-96D5-04BBC8097304}">
      <dgm:prSet/>
      <dgm:spPr/>
      <dgm:t>
        <a:bodyPr/>
        <a:lstStyle/>
        <a:p>
          <a:endParaRPr lang="en-US"/>
        </a:p>
      </dgm:t>
    </dgm:pt>
    <dgm:pt modelId="{A214EB1A-91D2-4018-BD1B-5D0E285E5638}">
      <dgm:prSet phldrT="[Text]" custT="1"/>
      <dgm:spPr/>
      <dgm:t>
        <a:bodyPr/>
        <a:lstStyle/>
        <a:p>
          <a:r>
            <a:rPr lang="en-US" sz="2400" b="1" dirty="0" err="1">
              <a:solidFill>
                <a:srgbClr val="0070C0"/>
              </a:solidFill>
              <a:latin typeface="Times New Roman" panose="02020603050405020304" pitchFamily="18" charset="0"/>
              <a:cs typeface="Times New Roman" panose="02020603050405020304" pitchFamily="18" charset="0"/>
            </a:rPr>
            <a:t>Hoạt</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động</a:t>
          </a:r>
          <a:r>
            <a:rPr lang="en-US" sz="2400" b="1" dirty="0">
              <a:solidFill>
                <a:srgbClr val="0070C0"/>
              </a:solidFill>
              <a:latin typeface="Times New Roman" panose="02020603050405020304" pitchFamily="18" charset="0"/>
              <a:cs typeface="Times New Roman" panose="02020603050405020304" pitchFamily="18" charset="0"/>
            </a:rPr>
            <a:t> </a:t>
          </a:r>
        </a:p>
        <a:p>
          <a:r>
            <a:rPr lang="en-US" sz="2400" b="1" dirty="0" err="1">
              <a:solidFill>
                <a:srgbClr val="0070C0"/>
              </a:solidFill>
              <a:latin typeface="Times New Roman" panose="02020603050405020304" pitchFamily="18" charset="0"/>
              <a:cs typeface="Times New Roman" panose="02020603050405020304" pitchFamily="18" charset="0"/>
            </a:rPr>
            <a:t>giáo</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dục</a:t>
          </a:r>
          <a:endParaRPr lang="en-US" sz="2400" b="1" dirty="0">
            <a:solidFill>
              <a:srgbClr val="0070C0"/>
            </a:solidFill>
            <a:latin typeface="Times New Roman" panose="02020603050405020304" pitchFamily="18" charset="0"/>
            <a:cs typeface="Times New Roman" panose="02020603050405020304" pitchFamily="18" charset="0"/>
          </a:endParaRPr>
        </a:p>
      </dgm:t>
    </dgm:pt>
    <dgm:pt modelId="{DF7144F0-3B98-4C3F-9611-4C351C36940A}" type="parTrans" cxnId="{D0494039-1B43-428D-B9B9-23AE8CB13128}">
      <dgm:prSet/>
      <dgm:spPr/>
      <dgm:t>
        <a:bodyPr/>
        <a:lstStyle/>
        <a:p>
          <a:endParaRPr lang="en-US"/>
        </a:p>
      </dgm:t>
    </dgm:pt>
    <dgm:pt modelId="{C71BC48B-AE12-49E1-9292-0D2636520CE3}" type="sibTrans" cxnId="{D0494039-1B43-428D-B9B9-23AE8CB13128}">
      <dgm:prSet/>
      <dgm:spPr/>
      <dgm:t>
        <a:bodyPr/>
        <a:lstStyle/>
        <a:p>
          <a:endParaRPr lang="en-US"/>
        </a:p>
      </dgm:t>
    </dgm:pt>
    <dgm:pt modelId="{2303F1D2-27A2-433D-986A-A838B11D73E5}" type="pres">
      <dgm:prSet presAssocID="{64A302FB-E776-4783-BC74-DEAC0DA952F6}" presName="hierChild1" presStyleCnt="0">
        <dgm:presLayoutVars>
          <dgm:orgChart val="1"/>
          <dgm:chPref val="1"/>
          <dgm:dir/>
          <dgm:animOne val="branch"/>
          <dgm:animLvl val="lvl"/>
          <dgm:resizeHandles/>
        </dgm:presLayoutVars>
      </dgm:prSet>
      <dgm:spPr/>
      <dgm:t>
        <a:bodyPr/>
        <a:lstStyle/>
        <a:p>
          <a:endParaRPr lang="en-US"/>
        </a:p>
      </dgm:t>
    </dgm:pt>
    <dgm:pt modelId="{0BEC9723-C461-472D-9A92-A00117D23BDB}" type="pres">
      <dgm:prSet presAssocID="{31E982E0-9743-4C64-9FC4-8514C1C84CD5}" presName="hierRoot1" presStyleCnt="0">
        <dgm:presLayoutVars>
          <dgm:hierBranch val="init"/>
        </dgm:presLayoutVars>
      </dgm:prSet>
      <dgm:spPr/>
    </dgm:pt>
    <dgm:pt modelId="{A824ACB0-66FC-436C-9832-D5D5FE5DC96A}" type="pres">
      <dgm:prSet presAssocID="{31E982E0-9743-4C64-9FC4-8514C1C84CD5}" presName="rootComposite1" presStyleCnt="0"/>
      <dgm:spPr/>
    </dgm:pt>
    <dgm:pt modelId="{47B33FBE-8133-42E6-AB62-06D27D476B08}" type="pres">
      <dgm:prSet presAssocID="{31E982E0-9743-4C64-9FC4-8514C1C84CD5}" presName="rootText1" presStyleLbl="node0" presStyleIdx="0" presStyleCnt="1">
        <dgm:presLayoutVars>
          <dgm:chPref val="3"/>
        </dgm:presLayoutVars>
      </dgm:prSet>
      <dgm:spPr/>
      <dgm:t>
        <a:bodyPr/>
        <a:lstStyle/>
        <a:p>
          <a:endParaRPr lang="en-US"/>
        </a:p>
      </dgm:t>
    </dgm:pt>
    <dgm:pt modelId="{9CAD905D-8CAE-458D-A5D8-51FCDB63E7DF}" type="pres">
      <dgm:prSet presAssocID="{31E982E0-9743-4C64-9FC4-8514C1C84CD5}" presName="rootConnector1" presStyleLbl="node1" presStyleIdx="0" presStyleCnt="0"/>
      <dgm:spPr/>
      <dgm:t>
        <a:bodyPr/>
        <a:lstStyle/>
        <a:p>
          <a:endParaRPr lang="en-US"/>
        </a:p>
      </dgm:t>
    </dgm:pt>
    <dgm:pt modelId="{3A17D8C4-56E2-41F4-8A45-40019B2EEF58}" type="pres">
      <dgm:prSet presAssocID="{31E982E0-9743-4C64-9FC4-8514C1C84CD5}" presName="hierChild2" presStyleCnt="0"/>
      <dgm:spPr/>
    </dgm:pt>
    <dgm:pt modelId="{C67E0C11-2569-4203-8205-09209F89AA17}" type="pres">
      <dgm:prSet presAssocID="{2D9AFDAC-623A-45EA-BFF9-431584BDF49B}" presName="Name37" presStyleLbl="parChTrans1D2" presStyleIdx="0" presStyleCnt="3"/>
      <dgm:spPr/>
      <dgm:t>
        <a:bodyPr/>
        <a:lstStyle/>
        <a:p>
          <a:endParaRPr lang="en-US"/>
        </a:p>
      </dgm:t>
    </dgm:pt>
    <dgm:pt modelId="{2AD541CB-780D-476E-8143-46F0843B8982}" type="pres">
      <dgm:prSet presAssocID="{C60B42A0-F4A8-494F-90BA-EEB413666FC8}" presName="hierRoot2" presStyleCnt="0">
        <dgm:presLayoutVars>
          <dgm:hierBranch val="init"/>
        </dgm:presLayoutVars>
      </dgm:prSet>
      <dgm:spPr/>
    </dgm:pt>
    <dgm:pt modelId="{F20CF6A8-B710-4D3B-8AA6-41FA05EF7DDE}" type="pres">
      <dgm:prSet presAssocID="{C60B42A0-F4A8-494F-90BA-EEB413666FC8}" presName="rootComposite" presStyleCnt="0"/>
      <dgm:spPr/>
    </dgm:pt>
    <dgm:pt modelId="{AF5974DE-BBDE-4E9E-8E7E-9CA5983A94A3}" type="pres">
      <dgm:prSet presAssocID="{C60B42A0-F4A8-494F-90BA-EEB413666FC8}" presName="rootText" presStyleLbl="node2" presStyleIdx="0" presStyleCnt="2">
        <dgm:presLayoutVars>
          <dgm:chPref val="3"/>
        </dgm:presLayoutVars>
      </dgm:prSet>
      <dgm:spPr/>
      <dgm:t>
        <a:bodyPr/>
        <a:lstStyle/>
        <a:p>
          <a:endParaRPr lang="en-US"/>
        </a:p>
      </dgm:t>
    </dgm:pt>
    <dgm:pt modelId="{CC8AF83F-7395-4A08-A00D-CB907DB8CA47}" type="pres">
      <dgm:prSet presAssocID="{C60B42A0-F4A8-494F-90BA-EEB413666FC8}" presName="rootConnector" presStyleLbl="node2" presStyleIdx="0" presStyleCnt="2"/>
      <dgm:spPr/>
      <dgm:t>
        <a:bodyPr/>
        <a:lstStyle/>
        <a:p>
          <a:endParaRPr lang="en-US"/>
        </a:p>
      </dgm:t>
    </dgm:pt>
    <dgm:pt modelId="{3FB3BA04-0829-4120-90E9-C0C94B3C7944}" type="pres">
      <dgm:prSet presAssocID="{C60B42A0-F4A8-494F-90BA-EEB413666FC8}" presName="hierChild4" presStyleCnt="0"/>
      <dgm:spPr/>
    </dgm:pt>
    <dgm:pt modelId="{CE6657BD-9637-4D05-AA59-451F028FE681}" type="pres">
      <dgm:prSet presAssocID="{C60B42A0-F4A8-494F-90BA-EEB413666FC8}" presName="hierChild5" presStyleCnt="0"/>
      <dgm:spPr/>
    </dgm:pt>
    <dgm:pt modelId="{9E60ACC7-18D0-4C0F-B02A-F9451FD74420}" type="pres">
      <dgm:prSet presAssocID="{DF7144F0-3B98-4C3F-9611-4C351C36940A}" presName="Name37" presStyleLbl="parChTrans1D2" presStyleIdx="1" presStyleCnt="3"/>
      <dgm:spPr/>
      <dgm:t>
        <a:bodyPr/>
        <a:lstStyle/>
        <a:p>
          <a:endParaRPr lang="en-US"/>
        </a:p>
      </dgm:t>
    </dgm:pt>
    <dgm:pt modelId="{9054B23A-8D43-4A9D-B2C6-B6129249BBCB}" type="pres">
      <dgm:prSet presAssocID="{A214EB1A-91D2-4018-BD1B-5D0E285E5638}" presName="hierRoot2" presStyleCnt="0">
        <dgm:presLayoutVars>
          <dgm:hierBranch val="init"/>
        </dgm:presLayoutVars>
      </dgm:prSet>
      <dgm:spPr/>
    </dgm:pt>
    <dgm:pt modelId="{8071E8D7-E5D1-4DB5-AD45-9584F4A94811}" type="pres">
      <dgm:prSet presAssocID="{A214EB1A-91D2-4018-BD1B-5D0E285E5638}" presName="rootComposite" presStyleCnt="0"/>
      <dgm:spPr/>
    </dgm:pt>
    <dgm:pt modelId="{12EE8774-98B5-46CF-B933-16B69BA411E1}" type="pres">
      <dgm:prSet presAssocID="{A214EB1A-91D2-4018-BD1B-5D0E285E5638}" presName="rootText" presStyleLbl="node2" presStyleIdx="1" presStyleCnt="2">
        <dgm:presLayoutVars>
          <dgm:chPref val="3"/>
        </dgm:presLayoutVars>
      </dgm:prSet>
      <dgm:spPr/>
      <dgm:t>
        <a:bodyPr/>
        <a:lstStyle/>
        <a:p>
          <a:endParaRPr lang="en-US"/>
        </a:p>
      </dgm:t>
    </dgm:pt>
    <dgm:pt modelId="{C1663CE5-6BE8-4CF0-8140-C605E8C70E24}" type="pres">
      <dgm:prSet presAssocID="{A214EB1A-91D2-4018-BD1B-5D0E285E5638}" presName="rootConnector" presStyleLbl="node2" presStyleIdx="1" presStyleCnt="2"/>
      <dgm:spPr/>
      <dgm:t>
        <a:bodyPr/>
        <a:lstStyle/>
        <a:p>
          <a:endParaRPr lang="en-US"/>
        </a:p>
      </dgm:t>
    </dgm:pt>
    <dgm:pt modelId="{ABE21A84-88D1-418C-9193-E68EC6B79EB7}" type="pres">
      <dgm:prSet presAssocID="{A214EB1A-91D2-4018-BD1B-5D0E285E5638}" presName="hierChild4" presStyleCnt="0"/>
      <dgm:spPr/>
    </dgm:pt>
    <dgm:pt modelId="{2CF3C666-1723-4540-A7E0-089D0D620B5F}" type="pres">
      <dgm:prSet presAssocID="{A214EB1A-91D2-4018-BD1B-5D0E285E5638}" presName="hierChild5" presStyleCnt="0"/>
      <dgm:spPr/>
    </dgm:pt>
    <dgm:pt modelId="{3EFE0774-0164-42F3-BA2A-CEA36EEC2B8A}" type="pres">
      <dgm:prSet presAssocID="{31E982E0-9743-4C64-9FC4-8514C1C84CD5}" presName="hierChild3" presStyleCnt="0"/>
      <dgm:spPr/>
    </dgm:pt>
    <dgm:pt modelId="{307C44EF-54DF-4A12-B9D3-652DAE69B062}" type="pres">
      <dgm:prSet presAssocID="{B660C8AA-D18F-445F-B10B-1BC6364DFD1D}" presName="Name111" presStyleLbl="parChTrans1D2" presStyleIdx="2" presStyleCnt="3"/>
      <dgm:spPr/>
      <dgm:t>
        <a:bodyPr/>
        <a:lstStyle/>
        <a:p>
          <a:endParaRPr lang="en-US"/>
        </a:p>
      </dgm:t>
    </dgm:pt>
    <dgm:pt modelId="{8941D795-EACC-4CF6-B905-F005DDA0120F}" type="pres">
      <dgm:prSet presAssocID="{643E8DC3-524C-46DB-9590-DA81AB76D332}" presName="hierRoot3" presStyleCnt="0">
        <dgm:presLayoutVars>
          <dgm:hierBranch val="init"/>
        </dgm:presLayoutVars>
      </dgm:prSet>
      <dgm:spPr/>
    </dgm:pt>
    <dgm:pt modelId="{3789E360-8521-488C-A4B9-9DE6E4E87805}" type="pres">
      <dgm:prSet presAssocID="{643E8DC3-524C-46DB-9590-DA81AB76D332}" presName="rootComposite3" presStyleCnt="0"/>
      <dgm:spPr/>
    </dgm:pt>
    <dgm:pt modelId="{02B2B350-86F2-463E-925C-2AC6C76593FD}" type="pres">
      <dgm:prSet presAssocID="{643E8DC3-524C-46DB-9590-DA81AB76D332}" presName="rootText3" presStyleLbl="asst1" presStyleIdx="0" presStyleCnt="1">
        <dgm:presLayoutVars>
          <dgm:chPref val="3"/>
        </dgm:presLayoutVars>
      </dgm:prSet>
      <dgm:spPr/>
      <dgm:t>
        <a:bodyPr/>
        <a:lstStyle/>
        <a:p>
          <a:endParaRPr lang="en-US"/>
        </a:p>
      </dgm:t>
    </dgm:pt>
    <dgm:pt modelId="{E7D73CFF-71CE-4D94-90AE-AE4A1554EDD7}" type="pres">
      <dgm:prSet presAssocID="{643E8DC3-524C-46DB-9590-DA81AB76D332}" presName="rootConnector3" presStyleLbl="asst1" presStyleIdx="0" presStyleCnt="1"/>
      <dgm:spPr/>
      <dgm:t>
        <a:bodyPr/>
        <a:lstStyle/>
        <a:p>
          <a:endParaRPr lang="en-US"/>
        </a:p>
      </dgm:t>
    </dgm:pt>
    <dgm:pt modelId="{244C7C7F-F1BB-4F05-A243-A1475F99D3A6}" type="pres">
      <dgm:prSet presAssocID="{643E8DC3-524C-46DB-9590-DA81AB76D332}" presName="hierChild6" presStyleCnt="0"/>
      <dgm:spPr/>
    </dgm:pt>
    <dgm:pt modelId="{ECF40FC1-7772-42FD-A097-C4D72F957F99}" type="pres">
      <dgm:prSet presAssocID="{643E8DC3-524C-46DB-9590-DA81AB76D332}" presName="hierChild7" presStyleCnt="0"/>
      <dgm:spPr/>
    </dgm:pt>
  </dgm:ptLst>
  <dgm:cxnLst>
    <dgm:cxn modelId="{1447CC38-A094-417D-A7C6-E2353547E30B}" type="presOf" srcId="{31E982E0-9743-4C64-9FC4-8514C1C84CD5}" destId="{9CAD905D-8CAE-458D-A5D8-51FCDB63E7DF}" srcOrd="1" destOrd="0" presId="urn:microsoft.com/office/officeart/2005/8/layout/orgChart1"/>
    <dgm:cxn modelId="{921CA8CA-EEEE-4E97-AE48-8F25DE11A464}" type="presOf" srcId="{B660C8AA-D18F-445F-B10B-1BC6364DFD1D}" destId="{307C44EF-54DF-4A12-B9D3-652DAE69B062}" srcOrd="0" destOrd="0" presId="urn:microsoft.com/office/officeart/2005/8/layout/orgChart1"/>
    <dgm:cxn modelId="{5BFDFB8B-C465-434C-8642-41767427A5A9}" type="presOf" srcId="{31E982E0-9743-4C64-9FC4-8514C1C84CD5}" destId="{47B33FBE-8133-42E6-AB62-06D27D476B08}" srcOrd="0" destOrd="0" presId="urn:microsoft.com/office/officeart/2005/8/layout/orgChart1"/>
    <dgm:cxn modelId="{D0494039-1B43-428D-B9B9-23AE8CB13128}" srcId="{31E982E0-9743-4C64-9FC4-8514C1C84CD5}" destId="{A214EB1A-91D2-4018-BD1B-5D0E285E5638}" srcOrd="2" destOrd="0" parTransId="{DF7144F0-3B98-4C3F-9611-4C351C36940A}" sibTransId="{C71BC48B-AE12-49E1-9292-0D2636520CE3}"/>
    <dgm:cxn modelId="{C29FB9E7-FD7A-42A9-8764-160F6EC33985}" type="presOf" srcId="{DF7144F0-3B98-4C3F-9611-4C351C36940A}" destId="{9E60ACC7-18D0-4C0F-B02A-F9451FD74420}" srcOrd="0" destOrd="0" presId="urn:microsoft.com/office/officeart/2005/8/layout/orgChart1"/>
    <dgm:cxn modelId="{24379E40-82B4-44FD-BFA3-E81BC14FEF3B}" srcId="{31E982E0-9743-4C64-9FC4-8514C1C84CD5}" destId="{643E8DC3-524C-46DB-9590-DA81AB76D332}" srcOrd="0" destOrd="0" parTransId="{B660C8AA-D18F-445F-B10B-1BC6364DFD1D}" sibTransId="{D02F4A0C-3BA8-4476-AD7B-8AD2459EB01A}"/>
    <dgm:cxn modelId="{D253F1D4-3A5F-4395-A581-F5F5D7B8F9D8}" type="presOf" srcId="{64A302FB-E776-4783-BC74-DEAC0DA952F6}" destId="{2303F1D2-27A2-433D-986A-A838B11D73E5}" srcOrd="0" destOrd="0" presId="urn:microsoft.com/office/officeart/2005/8/layout/orgChart1"/>
    <dgm:cxn modelId="{18C9CCFA-2770-45F5-B9A3-EC6879F8A965}" type="presOf" srcId="{C60B42A0-F4A8-494F-90BA-EEB413666FC8}" destId="{AF5974DE-BBDE-4E9E-8E7E-9CA5983A94A3}" srcOrd="0" destOrd="0" presId="urn:microsoft.com/office/officeart/2005/8/layout/orgChart1"/>
    <dgm:cxn modelId="{B209E15B-965D-47FB-BA55-239016C4C026}" type="presOf" srcId="{643E8DC3-524C-46DB-9590-DA81AB76D332}" destId="{E7D73CFF-71CE-4D94-90AE-AE4A1554EDD7}" srcOrd="1" destOrd="0" presId="urn:microsoft.com/office/officeart/2005/8/layout/orgChart1"/>
    <dgm:cxn modelId="{CA0C3F7E-0153-4D14-A639-56B7911417F4}" type="presOf" srcId="{643E8DC3-524C-46DB-9590-DA81AB76D332}" destId="{02B2B350-86F2-463E-925C-2AC6C76593FD}" srcOrd="0" destOrd="0" presId="urn:microsoft.com/office/officeart/2005/8/layout/orgChart1"/>
    <dgm:cxn modelId="{D1E27D11-FFB9-497B-90EB-6365349B8537}" type="presOf" srcId="{A214EB1A-91D2-4018-BD1B-5D0E285E5638}" destId="{C1663CE5-6BE8-4CF0-8140-C605E8C70E24}" srcOrd="1" destOrd="0" presId="urn:microsoft.com/office/officeart/2005/8/layout/orgChart1"/>
    <dgm:cxn modelId="{43E0C9D6-5E7A-470A-BB83-2BE56C568CC5}" type="presOf" srcId="{C60B42A0-F4A8-494F-90BA-EEB413666FC8}" destId="{CC8AF83F-7395-4A08-A00D-CB907DB8CA47}" srcOrd="1" destOrd="0" presId="urn:microsoft.com/office/officeart/2005/8/layout/orgChart1"/>
    <dgm:cxn modelId="{F751810F-511C-4D9A-AA89-AC57EA4B1795}" type="presOf" srcId="{A214EB1A-91D2-4018-BD1B-5D0E285E5638}" destId="{12EE8774-98B5-46CF-B933-16B69BA411E1}" srcOrd="0" destOrd="0" presId="urn:microsoft.com/office/officeart/2005/8/layout/orgChart1"/>
    <dgm:cxn modelId="{1E16B3C8-35ED-42C4-95CF-6C3C02705668}" type="presOf" srcId="{2D9AFDAC-623A-45EA-BFF9-431584BDF49B}" destId="{C67E0C11-2569-4203-8205-09209F89AA17}" srcOrd="0" destOrd="0" presId="urn:microsoft.com/office/officeart/2005/8/layout/orgChart1"/>
    <dgm:cxn modelId="{E666D9DF-3B2E-434D-96D5-04BBC8097304}" srcId="{31E982E0-9743-4C64-9FC4-8514C1C84CD5}" destId="{C60B42A0-F4A8-494F-90BA-EEB413666FC8}" srcOrd="1" destOrd="0" parTransId="{2D9AFDAC-623A-45EA-BFF9-431584BDF49B}" sibTransId="{763B395E-79E9-4243-A99E-D6746D754045}"/>
    <dgm:cxn modelId="{10C95F34-347A-4800-B2AA-D524E10D89EB}" srcId="{64A302FB-E776-4783-BC74-DEAC0DA952F6}" destId="{31E982E0-9743-4C64-9FC4-8514C1C84CD5}" srcOrd="0" destOrd="0" parTransId="{C955093F-3C55-4F6E-A0B6-49DCB24CB716}" sibTransId="{726185C2-6F14-4737-9103-AA65735725A9}"/>
    <dgm:cxn modelId="{512E801C-BBE3-4D4E-BCDC-CB57E40604C1}" type="presParOf" srcId="{2303F1D2-27A2-433D-986A-A838B11D73E5}" destId="{0BEC9723-C461-472D-9A92-A00117D23BDB}" srcOrd="0" destOrd="0" presId="urn:microsoft.com/office/officeart/2005/8/layout/orgChart1"/>
    <dgm:cxn modelId="{9EED18CD-5104-4A67-A3E4-B51CF783EB36}" type="presParOf" srcId="{0BEC9723-C461-472D-9A92-A00117D23BDB}" destId="{A824ACB0-66FC-436C-9832-D5D5FE5DC96A}" srcOrd="0" destOrd="0" presId="urn:microsoft.com/office/officeart/2005/8/layout/orgChart1"/>
    <dgm:cxn modelId="{76A74E0B-CAF3-493E-A4EE-F5DE24EF1FC9}" type="presParOf" srcId="{A824ACB0-66FC-436C-9832-D5D5FE5DC96A}" destId="{47B33FBE-8133-42E6-AB62-06D27D476B08}" srcOrd="0" destOrd="0" presId="urn:microsoft.com/office/officeart/2005/8/layout/orgChart1"/>
    <dgm:cxn modelId="{B1096C00-6F60-4220-8FD4-A29685E8BBE4}" type="presParOf" srcId="{A824ACB0-66FC-436C-9832-D5D5FE5DC96A}" destId="{9CAD905D-8CAE-458D-A5D8-51FCDB63E7DF}" srcOrd="1" destOrd="0" presId="urn:microsoft.com/office/officeart/2005/8/layout/orgChart1"/>
    <dgm:cxn modelId="{F40A02DE-8D1B-43CF-98AC-53F7E2AD9BFD}" type="presParOf" srcId="{0BEC9723-C461-472D-9A92-A00117D23BDB}" destId="{3A17D8C4-56E2-41F4-8A45-40019B2EEF58}" srcOrd="1" destOrd="0" presId="urn:microsoft.com/office/officeart/2005/8/layout/orgChart1"/>
    <dgm:cxn modelId="{9377B016-E89C-4342-A42D-ED25AB705A92}" type="presParOf" srcId="{3A17D8C4-56E2-41F4-8A45-40019B2EEF58}" destId="{C67E0C11-2569-4203-8205-09209F89AA17}" srcOrd="0" destOrd="0" presId="urn:microsoft.com/office/officeart/2005/8/layout/orgChart1"/>
    <dgm:cxn modelId="{90C1723E-82E7-4D96-BF07-1E0169B66F3B}" type="presParOf" srcId="{3A17D8C4-56E2-41F4-8A45-40019B2EEF58}" destId="{2AD541CB-780D-476E-8143-46F0843B8982}" srcOrd="1" destOrd="0" presId="urn:microsoft.com/office/officeart/2005/8/layout/orgChart1"/>
    <dgm:cxn modelId="{64B618F7-5345-443E-80B4-72B5189DF8C8}" type="presParOf" srcId="{2AD541CB-780D-476E-8143-46F0843B8982}" destId="{F20CF6A8-B710-4D3B-8AA6-41FA05EF7DDE}" srcOrd="0" destOrd="0" presId="urn:microsoft.com/office/officeart/2005/8/layout/orgChart1"/>
    <dgm:cxn modelId="{B7B5D44C-9206-47EE-9268-EA8125FC12A7}" type="presParOf" srcId="{F20CF6A8-B710-4D3B-8AA6-41FA05EF7DDE}" destId="{AF5974DE-BBDE-4E9E-8E7E-9CA5983A94A3}" srcOrd="0" destOrd="0" presId="urn:microsoft.com/office/officeart/2005/8/layout/orgChart1"/>
    <dgm:cxn modelId="{864E8BF9-4D03-4F48-9332-A38260A9FAA0}" type="presParOf" srcId="{F20CF6A8-B710-4D3B-8AA6-41FA05EF7DDE}" destId="{CC8AF83F-7395-4A08-A00D-CB907DB8CA47}" srcOrd="1" destOrd="0" presId="urn:microsoft.com/office/officeart/2005/8/layout/orgChart1"/>
    <dgm:cxn modelId="{21F265C6-A32D-4BED-9DB4-EC61EA7C8A36}" type="presParOf" srcId="{2AD541CB-780D-476E-8143-46F0843B8982}" destId="{3FB3BA04-0829-4120-90E9-C0C94B3C7944}" srcOrd="1" destOrd="0" presId="urn:microsoft.com/office/officeart/2005/8/layout/orgChart1"/>
    <dgm:cxn modelId="{5C9FE889-904F-430D-BABB-E4D35BB3973A}" type="presParOf" srcId="{2AD541CB-780D-476E-8143-46F0843B8982}" destId="{CE6657BD-9637-4D05-AA59-451F028FE681}" srcOrd="2" destOrd="0" presId="urn:microsoft.com/office/officeart/2005/8/layout/orgChart1"/>
    <dgm:cxn modelId="{4C0F0CA4-DA73-4C67-9F0B-4A09530AC865}" type="presParOf" srcId="{3A17D8C4-56E2-41F4-8A45-40019B2EEF58}" destId="{9E60ACC7-18D0-4C0F-B02A-F9451FD74420}" srcOrd="2" destOrd="0" presId="urn:microsoft.com/office/officeart/2005/8/layout/orgChart1"/>
    <dgm:cxn modelId="{21385227-DBAC-4CB2-BE85-07161FC4CD81}" type="presParOf" srcId="{3A17D8C4-56E2-41F4-8A45-40019B2EEF58}" destId="{9054B23A-8D43-4A9D-B2C6-B6129249BBCB}" srcOrd="3" destOrd="0" presId="urn:microsoft.com/office/officeart/2005/8/layout/orgChart1"/>
    <dgm:cxn modelId="{FD8989EB-934B-4F05-9EB2-FFB2B18D997F}" type="presParOf" srcId="{9054B23A-8D43-4A9D-B2C6-B6129249BBCB}" destId="{8071E8D7-E5D1-4DB5-AD45-9584F4A94811}" srcOrd="0" destOrd="0" presId="urn:microsoft.com/office/officeart/2005/8/layout/orgChart1"/>
    <dgm:cxn modelId="{E3AB1E79-D725-4B09-BBEC-DECD34903B4D}" type="presParOf" srcId="{8071E8D7-E5D1-4DB5-AD45-9584F4A94811}" destId="{12EE8774-98B5-46CF-B933-16B69BA411E1}" srcOrd="0" destOrd="0" presId="urn:microsoft.com/office/officeart/2005/8/layout/orgChart1"/>
    <dgm:cxn modelId="{D1BE4F70-F55C-4EAB-B6F2-DE7D1420882F}" type="presParOf" srcId="{8071E8D7-E5D1-4DB5-AD45-9584F4A94811}" destId="{C1663CE5-6BE8-4CF0-8140-C605E8C70E24}" srcOrd="1" destOrd="0" presId="urn:microsoft.com/office/officeart/2005/8/layout/orgChart1"/>
    <dgm:cxn modelId="{F01DA375-9218-418F-9CBE-AF287D64BBBF}" type="presParOf" srcId="{9054B23A-8D43-4A9D-B2C6-B6129249BBCB}" destId="{ABE21A84-88D1-418C-9193-E68EC6B79EB7}" srcOrd="1" destOrd="0" presId="urn:microsoft.com/office/officeart/2005/8/layout/orgChart1"/>
    <dgm:cxn modelId="{FFD50541-E2BB-4CA0-B9C3-CE2DF85FAFA4}" type="presParOf" srcId="{9054B23A-8D43-4A9D-B2C6-B6129249BBCB}" destId="{2CF3C666-1723-4540-A7E0-089D0D620B5F}" srcOrd="2" destOrd="0" presId="urn:microsoft.com/office/officeart/2005/8/layout/orgChart1"/>
    <dgm:cxn modelId="{02774E2A-37D2-41BB-BACE-8F3A4F359B61}" type="presParOf" srcId="{0BEC9723-C461-472D-9A92-A00117D23BDB}" destId="{3EFE0774-0164-42F3-BA2A-CEA36EEC2B8A}" srcOrd="2" destOrd="0" presId="urn:microsoft.com/office/officeart/2005/8/layout/orgChart1"/>
    <dgm:cxn modelId="{14C8BA61-A42A-4EC3-8C0E-2907D3E29128}" type="presParOf" srcId="{3EFE0774-0164-42F3-BA2A-CEA36EEC2B8A}" destId="{307C44EF-54DF-4A12-B9D3-652DAE69B062}" srcOrd="0" destOrd="0" presId="urn:microsoft.com/office/officeart/2005/8/layout/orgChart1"/>
    <dgm:cxn modelId="{A586DF98-323F-458C-9A71-A265F2988D02}" type="presParOf" srcId="{3EFE0774-0164-42F3-BA2A-CEA36EEC2B8A}" destId="{8941D795-EACC-4CF6-B905-F005DDA0120F}" srcOrd="1" destOrd="0" presId="urn:microsoft.com/office/officeart/2005/8/layout/orgChart1"/>
    <dgm:cxn modelId="{CF3D00A2-8A7B-45D8-91EE-A5AA11D1030A}" type="presParOf" srcId="{8941D795-EACC-4CF6-B905-F005DDA0120F}" destId="{3789E360-8521-488C-A4B9-9DE6E4E87805}" srcOrd="0" destOrd="0" presId="urn:microsoft.com/office/officeart/2005/8/layout/orgChart1"/>
    <dgm:cxn modelId="{F2A21E04-47F3-47E5-929F-D15226DB13F0}" type="presParOf" srcId="{3789E360-8521-488C-A4B9-9DE6E4E87805}" destId="{02B2B350-86F2-463E-925C-2AC6C76593FD}" srcOrd="0" destOrd="0" presId="urn:microsoft.com/office/officeart/2005/8/layout/orgChart1"/>
    <dgm:cxn modelId="{BACDAF3A-13A4-44B2-84DB-3814CD170C4B}" type="presParOf" srcId="{3789E360-8521-488C-A4B9-9DE6E4E87805}" destId="{E7D73CFF-71CE-4D94-90AE-AE4A1554EDD7}" srcOrd="1" destOrd="0" presId="urn:microsoft.com/office/officeart/2005/8/layout/orgChart1"/>
    <dgm:cxn modelId="{4FB46A37-31B0-4FE2-A9BD-2C743E4B5102}" type="presParOf" srcId="{8941D795-EACC-4CF6-B905-F005DDA0120F}" destId="{244C7C7F-F1BB-4F05-A243-A1475F99D3A6}" srcOrd="1" destOrd="0" presId="urn:microsoft.com/office/officeart/2005/8/layout/orgChart1"/>
    <dgm:cxn modelId="{4FC58A43-09AE-4AAB-8CBD-7BFA59F891A9}" type="presParOf" srcId="{8941D795-EACC-4CF6-B905-F005DDA0120F}" destId="{ECF40FC1-7772-42FD-A097-C4D72F957F99}"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4A302FB-E776-4783-BC74-DEAC0DA952F6}" type="doc">
      <dgm:prSet loTypeId="urn:microsoft.com/office/officeart/2005/8/layout/orgChart1" loCatId="hierarchy" qsTypeId="urn:microsoft.com/office/officeart/2005/8/quickstyle/3d3" qsCatId="3D" csTypeId="urn:microsoft.com/office/officeart/2005/8/colors/colorful4" csCatId="colorful" phldr="1"/>
      <dgm:spPr/>
      <dgm:t>
        <a:bodyPr/>
        <a:lstStyle/>
        <a:p>
          <a:endParaRPr lang="en-US"/>
        </a:p>
      </dgm:t>
    </dgm:pt>
    <dgm:pt modelId="{31E982E0-9743-4C64-9FC4-8514C1C84CD5}">
      <dgm:prSet phldrT="[Text]" custT="1"/>
      <dgm:spPr/>
      <dgm:t>
        <a:bodyPr/>
        <a:lstStyle/>
        <a:p>
          <a:r>
            <a:rPr lang="en-US" sz="2400" b="1" dirty="0">
              <a:solidFill>
                <a:srgbClr val="C00000"/>
              </a:solidFill>
              <a:latin typeface="Times New Roman" panose="02020603050405020304" pitchFamily="18" charset="0"/>
              <a:cs typeface="Times New Roman" panose="02020603050405020304" pitchFamily="18" charset="0"/>
            </a:rPr>
            <a:t>NGỮ VĂN</a:t>
          </a:r>
        </a:p>
      </dgm:t>
    </dgm:pt>
    <dgm:pt modelId="{C955093F-3C55-4F6E-A0B6-49DCB24CB716}" type="parTrans" cxnId="{10C95F34-347A-4800-B2AA-D524E10D89EB}">
      <dgm:prSet/>
      <dgm:spPr/>
      <dgm:t>
        <a:bodyPr/>
        <a:lstStyle/>
        <a:p>
          <a:endParaRPr lang="en-US"/>
        </a:p>
      </dgm:t>
    </dgm:pt>
    <dgm:pt modelId="{726185C2-6F14-4737-9103-AA65735725A9}" type="sibTrans" cxnId="{10C95F34-347A-4800-B2AA-D524E10D89EB}">
      <dgm:prSet/>
      <dgm:spPr/>
      <dgm:t>
        <a:bodyPr/>
        <a:lstStyle/>
        <a:p>
          <a:endParaRPr lang="en-US"/>
        </a:p>
      </dgm:t>
    </dgm:pt>
    <dgm:pt modelId="{643E8DC3-524C-46DB-9590-DA81AB76D332}" type="asst">
      <dgm:prSet phldrT="[Text]" custT="1"/>
      <dgm:spPr/>
      <dgm:t>
        <a:bodyPr/>
        <a:lstStyle/>
        <a:p>
          <a:r>
            <a:rPr lang="en-US" sz="2400" b="1" i="1" dirty="0" err="1">
              <a:solidFill>
                <a:srgbClr val="0070C0"/>
              </a:solidFill>
              <a:latin typeface="Times New Roman" panose="02020603050405020304" pitchFamily="18" charset="0"/>
              <a:cs typeface="Times New Roman" panose="02020603050405020304" pitchFamily="18" charset="0"/>
            </a:rPr>
            <a:t>Nội</a:t>
          </a:r>
          <a:r>
            <a:rPr lang="en-US" sz="2400" b="1" i="1" dirty="0">
              <a:solidFill>
                <a:srgbClr val="0070C0"/>
              </a:solidFill>
              <a:latin typeface="Times New Roman" panose="02020603050405020304" pitchFamily="18" charset="0"/>
              <a:cs typeface="Times New Roman" panose="02020603050405020304" pitchFamily="18" charset="0"/>
            </a:rPr>
            <a:t> dung </a:t>
          </a:r>
          <a:r>
            <a:rPr lang="en-US" sz="2400" b="1" i="1" dirty="0" err="1">
              <a:solidFill>
                <a:srgbClr val="0070C0"/>
              </a:solidFill>
              <a:latin typeface="Times New Roman" panose="02020603050405020304" pitchFamily="18" charset="0"/>
              <a:cs typeface="Times New Roman" panose="02020603050405020304" pitchFamily="18" charset="0"/>
            </a:rPr>
            <a:t>cốt</a:t>
          </a:r>
          <a:r>
            <a:rPr lang="en-US" sz="2400" b="1" i="1" dirty="0">
              <a:solidFill>
                <a:srgbClr val="0070C0"/>
              </a:solidFill>
              <a:latin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cs typeface="Times New Roman" panose="02020603050405020304" pitchFamily="18" charset="0"/>
            </a:rPr>
            <a:t>lõi</a:t>
          </a:r>
          <a:endParaRPr lang="en-US" sz="2400" b="1" i="1" dirty="0">
            <a:solidFill>
              <a:srgbClr val="0070C0"/>
            </a:solidFill>
            <a:latin typeface="Times New Roman" panose="02020603050405020304" pitchFamily="18" charset="0"/>
            <a:cs typeface="Times New Roman" panose="02020603050405020304" pitchFamily="18" charset="0"/>
          </a:endParaRPr>
        </a:p>
      </dgm:t>
    </dgm:pt>
    <dgm:pt modelId="{B660C8AA-D18F-445F-B10B-1BC6364DFD1D}" type="parTrans" cxnId="{24379E40-82B4-44FD-BFA3-E81BC14FEF3B}">
      <dgm:prSet/>
      <dgm:spPr/>
      <dgm:t>
        <a:bodyPr/>
        <a:lstStyle/>
        <a:p>
          <a:endParaRPr lang="en-US"/>
        </a:p>
      </dgm:t>
    </dgm:pt>
    <dgm:pt modelId="{D02F4A0C-3BA8-4476-AD7B-8AD2459EB01A}" type="sibTrans" cxnId="{24379E40-82B4-44FD-BFA3-E81BC14FEF3B}">
      <dgm:prSet/>
      <dgm:spPr/>
      <dgm:t>
        <a:bodyPr/>
        <a:lstStyle/>
        <a:p>
          <a:endParaRPr lang="en-US"/>
        </a:p>
      </dgm:t>
    </dgm:pt>
    <dgm:pt modelId="{C60B42A0-F4A8-494F-90BA-EEB413666FC8}">
      <dgm:prSet phldrT="[Text]" custT="1"/>
      <dgm:spPr/>
      <dgm:t>
        <a:bodyPr/>
        <a:lstStyle/>
        <a:p>
          <a:r>
            <a:rPr lang="en-US" sz="2400" b="1" dirty="0" err="1">
              <a:solidFill>
                <a:srgbClr val="0070C0"/>
              </a:solidFill>
              <a:latin typeface="Times New Roman" panose="02020603050405020304" pitchFamily="18" charset="0"/>
              <a:cs typeface="Times New Roman" panose="02020603050405020304" pitchFamily="18" charset="0"/>
            </a:rPr>
            <a:t>Kiến</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thức</a:t>
          </a:r>
          <a:endParaRPr lang="en-US" sz="2400" b="1" dirty="0">
            <a:solidFill>
              <a:srgbClr val="0070C0"/>
            </a:solidFill>
            <a:latin typeface="Times New Roman" panose="02020603050405020304" pitchFamily="18" charset="0"/>
            <a:cs typeface="Times New Roman" panose="02020603050405020304" pitchFamily="18" charset="0"/>
          </a:endParaRPr>
        </a:p>
        <a:p>
          <a:r>
            <a:rPr lang="en-US" sz="2400" b="1" i="1" dirty="0">
              <a:solidFill>
                <a:srgbClr val="0070C0"/>
              </a:solidFill>
              <a:latin typeface="Times New Roman" panose="02020603050405020304" pitchFamily="18" charset="0"/>
              <a:cs typeface="Times New Roman" panose="02020603050405020304" pitchFamily="18" charset="0"/>
            </a:rPr>
            <a:t>(</a:t>
          </a:r>
          <a:r>
            <a:rPr lang="en-US" sz="2400" b="1" i="1" dirty="0" err="1">
              <a:solidFill>
                <a:srgbClr val="0070C0"/>
              </a:solidFill>
              <a:latin typeface="Times New Roman" panose="02020603050405020304" pitchFamily="18" charset="0"/>
              <a:cs typeface="Times New Roman" panose="02020603050405020304" pitchFamily="18" charset="0"/>
            </a:rPr>
            <a:t>Tiếng</a:t>
          </a:r>
          <a:r>
            <a:rPr lang="en-US" sz="2400" b="1" i="1" dirty="0">
              <a:solidFill>
                <a:srgbClr val="0070C0"/>
              </a:solidFill>
              <a:latin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cs typeface="Times New Roman" panose="02020603050405020304" pitchFamily="18" charset="0"/>
            </a:rPr>
            <a:t>Việt</a:t>
          </a:r>
          <a:r>
            <a:rPr lang="en-US" sz="2400" b="1" i="1" dirty="0">
              <a:solidFill>
                <a:srgbClr val="0070C0"/>
              </a:solidFill>
              <a:latin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cs typeface="Times New Roman" panose="02020603050405020304" pitchFamily="18" charset="0"/>
            </a:rPr>
            <a:t>và</a:t>
          </a:r>
          <a:r>
            <a:rPr lang="en-US" sz="2400" b="1" i="1" dirty="0">
              <a:solidFill>
                <a:srgbClr val="0070C0"/>
              </a:solidFill>
              <a:latin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cs typeface="Times New Roman" panose="02020603050405020304" pitchFamily="18" charset="0"/>
            </a:rPr>
            <a:t>văn</a:t>
          </a:r>
          <a:r>
            <a:rPr lang="en-US" sz="2400" b="1" i="1" dirty="0">
              <a:solidFill>
                <a:srgbClr val="0070C0"/>
              </a:solidFill>
              <a:latin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cs typeface="Times New Roman" panose="02020603050405020304" pitchFamily="18" charset="0"/>
            </a:rPr>
            <a:t>học</a:t>
          </a:r>
          <a:r>
            <a:rPr lang="en-US" sz="2400" b="1" i="1" dirty="0">
              <a:solidFill>
                <a:srgbClr val="0070C0"/>
              </a:solidFill>
              <a:latin typeface="Times New Roman" panose="02020603050405020304" pitchFamily="18" charset="0"/>
              <a:cs typeface="Times New Roman" panose="02020603050405020304" pitchFamily="18" charset="0"/>
            </a:rPr>
            <a:t>)</a:t>
          </a:r>
        </a:p>
      </dgm:t>
    </dgm:pt>
    <dgm:pt modelId="{2D9AFDAC-623A-45EA-BFF9-431584BDF49B}" type="parTrans" cxnId="{E666D9DF-3B2E-434D-96D5-04BBC8097304}">
      <dgm:prSet/>
      <dgm:spPr/>
      <dgm:t>
        <a:bodyPr/>
        <a:lstStyle/>
        <a:p>
          <a:endParaRPr lang="en-US"/>
        </a:p>
      </dgm:t>
    </dgm:pt>
    <dgm:pt modelId="{763B395E-79E9-4243-A99E-D6746D754045}" type="sibTrans" cxnId="{E666D9DF-3B2E-434D-96D5-04BBC8097304}">
      <dgm:prSet/>
      <dgm:spPr/>
      <dgm:t>
        <a:bodyPr/>
        <a:lstStyle/>
        <a:p>
          <a:endParaRPr lang="en-US"/>
        </a:p>
      </dgm:t>
    </dgm:pt>
    <dgm:pt modelId="{A214EB1A-91D2-4018-BD1B-5D0E285E5638}">
      <dgm:prSet phldrT="[Text]" custT="1"/>
      <dgm:spPr/>
      <dgm:t>
        <a:bodyPr/>
        <a:lstStyle/>
        <a:p>
          <a:r>
            <a:rPr lang="en-US" sz="2400" b="1" dirty="0" err="1">
              <a:solidFill>
                <a:srgbClr val="0070C0"/>
              </a:solidFill>
              <a:latin typeface="Times New Roman" panose="02020603050405020304" pitchFamily="18" charset="0"/>
              <a:cs typeface="Times New Roman" panose="02020603050405020304" pitchFamily="18" charset="0"/>
            </a:rPr>
            <a:t>Hoạt</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động</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giáo</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dục</a:t>
          </a:r>
          <a:endParaRPr lang="en-US" sz="2400" b="1" dirty="0">
            <a:solidFill>
              <a:srgbClr val="0070C0"/>
            </a:solidFill>
            <a:latin typeface="Times New Roman" panose="02020603050405020304" pitchFamily="18" charset="0"/>
            <a:cs typeface="Times New Roman" panose="02020603050405020304" pitchFamily="18" charset="0"/>
          </a:endParaRPr>
        </a:p>
        <a:p>
          <a:r>
            <a:rPr lang="en-US" sz="2400" b="1" i="1" dirty="0">
              <a:solidFill>
                <a:srgbClr val="0070C0"/>
              </a:solidFill>
              <a:latin typeface="Times New Roman" panose="02020603050405020304" pitchFamily="18" charset="0"/>
              <a:cs typeface="Times New Roman" panose="02020603050405020304" pitchFamily="18" charset="0"/>
            </a:rPr>
            <a:t>(Nghe, </a:t>
          </a:r>
          <a:r>
            <a:rPr lang="en-US" sz="2400" b="1" i="1" dirty="0" err="1">
              <a:solidFill>
                <a:srgbClr val="0070C0"/>
              </a:solidFill>
              <a:latin typeface="Times New Roman" panose="02020603050405020304" pitchFamily="18" charset="0"/>
              <a:cs typeface="Times New Roman" panose="02020603050405020304" pitchFamily="18" charset="0"/>
            </a:rPr>
            <a:t>nói</a:t>
          </a:r>
          <a:r>
            <a:rPr lang="en-US" sz="2400" b="1" i="1" dirty="0">
              <a:solidFill>
                <a:srgbClr val="0070C0"/>
              </a:solidFill>
              <a:latin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cs typeface="Times New Roman" panose="02020603050405020304" pitchFamily="18" charset="0"/>
            </a:rPr>
            <a:t>đọc</a:t>
          </a:r>
          <a:r>
            <a:rPr lang="en-US" sz="2400" b="1" i="1" dirty="0">
              <a:solidFill>
                <a:srgbClr val="0070C0"/>
              </a:solidFill>
              <a:latin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cs typeface="Times New Roman" panose="02020603050405020304" pitchFamily="18" charset="0"/>
            </a:rPr>
            <a:t>viết</a:t>
          </a:r>
          <a:r>
            <a:rPr lang="en-US" sz="2400" b="1" i="1" dirty="0">
              <a:solidFill>
                <a:srgbClr val="0070C0"/>
              </a:solidFill>
              <a:latin typeface="Times New Roman" panose="02020603050405020304" pitchFamily="18" charset="0"/>
              <a:cs typeface="Times New Roman" panose="02020603050405020304" pitchFamily="18" charset="0"/>
            </a:rPr>
            <a:t>)</a:t>
          </a:r>
        </a:p>
      </dgm:t>
    </dgm:pt>
    <dgm:pt modelId="{DF7144F0-3B98-4C3F-9611-4C351C36940A}" type="parTrans" cxnId="{D0494039-1B43-428D-B9B9-23AE8CB13128}">
      <dgm:prSet/>
      <dgm:spPr/>
      <dgm:t>
        <a:bodyPr/>
        <a:lstStyle/>
        <a:p>
          <a:endParaRPr lang="en-US"/>
        </a:p>
      </dgm:t>
    </dgm:pt>
    <dgm:pt modelId="{C71BC48B-AE12-49E1-9292-0D2636520CE3}" type="sibTrans" cxnId="{D0494039-1B43-428D-B9B9-23AE8CB13128}">
      <dgm:prSet/>
      <dgm:spPr/>
      <dgm:t>
        <a:bodyPr/>
        <a:lstStyle/>
        <a:p>
          <a:endParaRPr lang="en-US"/>
        </a:p>
      </dgm:t>
    </dgm:pt>
    <dgm:pt modelId="{2303F1D2-27A2-433D-986A-A838B11D73E5}" type="pres">
      <dgm:prSet presAssocID="{64A302FB-E776-4783-BC74-DEAC0DA952F6}" presName="hierChild1" presStyleCnt="0">
        <dgm:presLayoutVars>
          <dgm:orgChart val="1"/>
          <dgm:chPref val="1"/>
          <dgm:dir/>
          <dgm:animOne val="branch"/>
          <dgm:animLvl val="lvl"/>
          <dgm:resizeHandles/>
        </dgm:presLayoutVars>
      </dgm:prSet>
      <dgm:spPr/>
      <dgm:t>
        <a:bodyPr/>
        <a:lstStyle/>
        <a:p>
          <a:endParaRPr lang="en-US"/>
        </a:p>
      </dgm:t>
    </dgm:pt>
    <dgm:pt modelId="{0BEC9723-C461-472D-9A92-A00117D23BDB}" type="pres">
      <dgm:prSet presAssocID="{31E982E0-9743-4C64-9FC4-8514C1C84CD5}" presName="hierRoot1" presStyleCnt="0">
        <dgm:presLayoutVars>
          <dgm:hierBranch val="init"/>
        </dgm:presLayoutVars>
      </dgm:prSet>
      <dgm:spPr/>
    </dgm:pt>
    <dgm:pt modelId="{A824ACB0-66FC-436C-9832-D5D5FE5DC96A}" type="pres">
      <dgm:prSet presAssocID="{31E982E0-9743-4C64-9FC4-8514C1C84CD5}" presName="rootComposite1" presStyleCnt="0"/>
      <dgm:spPr/>
    </dgm:pt>
    <dgm:pt modelId="{47B33FBE-8133-42E6-AB62-06D27D476B08}" type="pres">
      <dgm:prSet presAssocID="{31E982E0-9743-4C64-9FC4-8514C1C84CD5}" presName="rootText1" presStyleLbl="node0" presStyleIdx="0" presStyleCnt="1">
        <dgm:presLayoutVars>
          <dgm:chPref val="3"/>
        </dgm:presLayoutVars>
      </dgm:prSet>
      <dgm:spPr/>
      <dgm:t>
        <a:bodyPr/>
        <a:lstStyle/>
        <a:p>
          <a:endParaRPr lang="en-US"/>
        </a:p>
      </dgm:t>
    </dgm:pt>
    <dgm:pt modelId="{9CAD905D-8CAE-458D-A5D8-51FCDB63E7DF}" type="pres">
      <dgm:prSet presAssocID="{31E982E0-9743-4C64-9FC4-8514C1C84CD5}" presName="rootConnector1" presStyleLbl="node1" presStyleIdx="0" presStyleCnt="0"/>
      <dgm:spPr/>
      <dgm:t>
        <a:bodyPr/>
        <a:lstStyle/>
        <a:p>
          <a:endParaRPr lang="en-US"/>
        </a:p>
      </dgm:t>
    </dgm:pt>
    <dgm:pt modelId="{3A17D8C4-56E2-41F4-8A45-40019B2EEF58}" type="pres">
      <dgm:prSet presAssocID="{31E982E0-9743-4C64-9FC4-8514C1C84CD5}" presName="hierChild2" presStyleCnt="0"/>
      <dgm:spPr/>
    </dgm:pt>
    <dgm:pt modelId="{C67E0C11-2569-4203-8205-09209F89AA17}" type="pres">
      <dgm:prSet presAssocID="{2D9AFDAC-623A-45EA-BFF9-431584BDF49B}" presName="Name37" presStyleLbl="parChTrans1D2" presStyleIdx="0" presStyleCnt="3"/>
      <dgm:spPr/>
      <dgm:t>
        <a:bodyPr/>
        <a:lstStyle/>
        <a:p>
          <a:endParaRPr lang="en-US"/>
        </a:p>
      </dgm:t>
    </dgm:pt>
    <dgm:pt modelId="{2AD541CB-780D-476E-8143-46F0843B8982}" type="pres">
      <dgm:prSet presAssocID="{C60B42A0-F4A8-494F-90BA-EEB413666FC8}" presName="hierRoot2" presStyleCnt="0">
        <dgm:presLayoutVars>
          <dgm:hierBranch val="init"/>
        </dgm:presLayoutVars>
      </dgm:prSet>
      <dgm:spPr/>
    </dgm:pt>
    <dgm:pt modelId="{F20CF6A8-B710-4D3B-8AA6-41FA05EF7DDE}" type="pres">
      <dgm:prSet presAssocID="{C60B42A0-F4A8-494F-90BA-EEB413666FC8}" presName="rootComposite" presStyleCnt="0"/>
      <dgm:spPr/>
    </dgm:pt>
    <dgm:pt modelId="{AF5974DE-BBDE-4E9E-8E7E-9CA5983A94A3}" type="pres">
      <dgm:prSet presAssocID="{C60B42A0-F4A8-494F-90BA-EEB413666FC8}" presName="rootText" presStyleLbl="node2" presStyleIdx="0" presStyleCnt="2" custScaleX="152524">
        <dgm:presLayoutVars>
          <dgm:chPref val="3"/>
        </dgm:presLayoutVars>
      </dgm:prSet>
      <dgm:spPr/>
      <dgm:t>
        <a:bodyPr/>
        <a:lstStyle/>
        <a:p>
          <a:endParaRPr lang="en-US"/>
        </a:p>
      </dgm:t>
    </dgm:pt>
    <dgm:pt modelId="{CC8AF83F-7395-4A08-A00D-CB907DB8CA47}" type="pres">
      <dgm:prSet presAssocID="{C60B42A0-F4A8-494F-90BA-EEB413666FC8}" presName="rootConnector" presStyleLbl="node2" presStyleIdx="0" presStyleCnt="2"/>
      <dgm:spPr/>
      <dgm:t>
        <a:bodyPr/>
        <a:lstStyle/>
        <a:p>
          <a:endParaRPr lang="en-US"/>
        </a:p>
      </dgm:t>
    </dgm:pt>
    <dgm:pt modelId="{3FB3BA04-0829-4120-90E9-C0C94B3C7944}" type="pres">
      <dgm:prSet presAssocID="{C60B42A0-F4A8-494F-90BA-EEB413666FC8}" presName="hierChild4" presStyleCnt="0"/>
      <dgm:spPr/>
    </dgm:pt>
    <dgm:pt modelId="{CE6657BD-9637-4D05-AA59-451F028FE681}" type="pres">
      <dgm:prSet presAssocID="{C60B42A0-F4A8-494F-90BA-EEB413666FC8}" presName="hierChild5" presStyleCnt="0"/>
      <dgm:spPr/>
    </dgm:pt>
    <dgm:pt modelId="{9E60ACC7-18D0-4C0F-B02A-F9451FD74420}" type="pres">
      <dgm:prSet presAssocID="{DF7144F0-3B98-4C3F-9611-4C351C36940A}" presName="Name37" presStyleLbl="parChTrans1D2" presStyleIdx="1" presStyleCnt="3"/>
      <dgm:spPr/>
      <dgm:t>
        <a:bodyPr/>
        <a:lstStyle/>
        <a:p>
          <a:endParaRPr lang="en-US"/>
        </a:p>
      </dgm:t>
    </dgm:pt>
    <dgm:pt modelId="{9054B23A-8D43-4A9D-B2C6-B6129249BBCB}" type="pres">
      <dgm:prSet presAssocID="{A214EB1A-91D2-4018-BD1B-5D0E285E5638}" presName="hierRoot2" presStyleCnt="0">
        <dgm:presLayoutVars>
          <dgm:hierBranch val="init"/>
        </dgm:presLayoutVars>
      </dgm:prSet>
      <dgm:spPr/>
    </dgm:pt>
    <dgm:pt modelId="{8071E8D7-E5D1-4DB5-AD45-9584F4A94811}" type="pres">
      <dgm:prSet presAssocID="{A214EB1A-91D2-4018-BD1B-5D0E285E5638}" presName="rootComposite" presStyleCnt="0"/>
      <dgm:spPr/>
    </dgm:pt>
    <dgm:pt modelId="{12EE8774-98B5-46CF-B933-16B69BA411E1}" type="pres">
      <dgm:prSet presAssocID="{A214EB1A-91D2-4018-BD1B-5D0E285E5638}" presName="rootText" presStyleLbl="node2" presStyleIdx="1" presStyleCnt="2" custScaleX="157542">
        <dgm:presLayoutVars>
          <dgm:chPref val="3"/>
        </dgm:presLayoutVars>
      </dgm:prSet>
      <dgm:spPr/>
      <dgm:t>
        <a:bodyPr/>
        <a:lstStyle/>
        <a:p>
          <a:endParaRPr lang="en-US"/>
        </a:p>
      </dgm:t>
    </dgm:pt>
    <dgm:pt modelId="{C1663CE5-6BE8-4CF0-8140-C605E8C70E24}" type="pres">
      <dgm:prSet presAssocID="{A214EB1A-91D2-4018-BD1B-5D0E285E5638}" presName="rootConnector" presStyleLbl="node2" presStyleIdx="1" presStyleCnt="2"/>
      <dgm:spPr/>
      <dgm:t>
        <a:bodyPr/>
        <a:lstStyle/>
        <a:p>
          <a:endParaRPr lang="en-US"/>
        </a:p>
      </dgm:t>
    </dgm:pt>
    <dgm:pt modelId="{ABE21A84-88D1-418C-9193-E68EC6B79EB7}" type="pres">
      <dgm:prSet presAssocID="{A214EB1A-91D2-4018-BD1B-5D0E285E5638}" presName="hierChild4" presStyleCnt="0"/>
      <dgm:spPr/>
    </dgm:pt>
    <dgm:pt modelId="{2CF3C666-1723-4540-A7E0-089D0D620B5F}" type="pres">
      <dgm:prSet presAssocID="{A214EB1A-91D2-4018-BD1B-5D0E285E5638}" presName="hierChild5" presStyleCnt="0"/>
      <dgm:spPr/>
    </dgm:pt>
    <dgm:pt modelId="{3EFE0774-0164-42F3-BA2A-CEA36EEC2B8A}" type="pres">
      <dgm:prSet presAssocID="{31E982E0-9743-4C64-9FC4-8514C1C84CD5}" presName="hierChild3" presStyleCnt="0"/>
      <dgm:spPr/>
    </dgm:pt>
    <dgm:pt modelId="{307C44EF-54DF-4A12-B9D3-652DAE69B062}" type="pres">
      <dgm:prSet presAssocID="{B660C8AA-D18F-445F-B10B-1BC6364DFD1D}" presName="Name111" presStyleLbl="parChTrans1D2" presStyleIdx="2" presStyleCnt="3"/>
      <dgm:spPr/>
      <dgm:t>
        <a:bodyPr/>
        <a:lstStyle/>
        <a:p>
          <a:endParaRPr lang="en-US"/>
        </a:p>
      </dgm:t>
    </dgm:pt>
    <dgm:pt modelId="{8941D795-EACC-4CF6-B905-F005DDA0120F}" type="pres">
      <dgm:prSet presAssocID="{643E8DC3-524C-46DB-9590-DA81AB76D332}" presName="hierRoot3" presStyleCnt="0">
        <dgm:presLayoutVars>
          <dgm:hierBranch val="init"/>
        </dgm:presLayoutVars>
      </dgm:prSet>
      <dgm:spPr/>
    </dgm:pt>
    <dgm:pt modelId="{3789E360-8521-488C-A4B9-9DE6E4E87805}" type="pres">
      <dgm:prSet presAssocID="{643E8DC3-524C-46DB-9590-DA81AB76D332}" presName="rootComposite3" presStyleCnt="0"/>
      <dgm:spPr/>
    </dgm:pt>
    <dgm:pt modelId="{02B2B350-86F2-463E-925C-2AC6C76593FD}" type="pres">
      <dgm:prSet presAssocID="{643E8DC3-524C-46DB-9590-DA81AB76D332}" presName="rootText3" presStyleLbl="asst1" presStyleIdx="0" presStyleCnt="1">
        <dgm:presLayoutVars>
          <dgm:chPref val="3"/>
        </dgm:presLayoutVars>
      </dgm:prSet>
      <dgm:spPr/>
      <dgm:t>
        <a:bodyPr/>
        <a:lstStyle/>
        <a:p>
          <a:endParaRPr lang="en-US"/>
        </a:p>
      </dgm:t>
    </dgm:pt>
    <dgm:pt modelId="{E7D73CFF-71CE-4D94-90AE-AE4A1554EDD7}" type="pres">
      <dgm:prSet presAssocID="{643E8DC3-524C-46DB-9590-DA81AB76D332}" presName="rootConnector3" presStyleLbl="asst1" presStyleIdx="0" presStyleCnt="1"/>
      <dgm:spPr/>
      <dgm:t>
        <a:bodyPr/>
        <a:lstStyle/>
        <a:p>
          <a:endParaRPr lang="en-US"/>
        </a:p>
      </dgm:t>
    </dgm:pt>
    <dgm:pt modelId="{244C7C7F-F1BB-4F05-A243-A1475F99D3A6}" type="pres">
      <dgm:prSet presAssocID="{643E8DC3-524C-46DB-9590-DA81AB76D332}" presName="hierChild6" presStyleCnt="0"/>
      <dgm:spPr/>
    </dgm:pt>
    <dgm:pt modelId="{ECF40FC1-7772-42FD-A097-C4D72F957F99}" type="pres">
      <dgm:prSet presAssocID="{643E8DC3-524C-46DB-9590-DA81AB76D332}" presName="hierChild7" presStyleCnt="0"/>
      <dgm:spPr/>
    </dgm:pt>
  </dgm:ptLst>
  <dgm:cxnLst>
    <dgm:cxn modelId="{1447CC38-A094-417D-A7C6-E2353547E30B}" type="presOf" srcId="{31E982E0-9743-4C64-9FC4-8514C1C84CD5}" destId="{9CAD905D-8CAE-458D-A5D8-51FCDB63E7DF}" srcOrd="1" destOrd="0" presId="urn:microsoft.com/office/officeart/2005/8/layout/orgChart1"/>
    <dgm:cxn modelId="{921CA8CA-EEEE-4E97-AE48-8F25DE11A464}" type="presOf" srcId="{B660C8AA-D18F-445F-B10B-1BC6364DFD1D}" destId="{307C44EF-54DF-4A12-B9D3-652DAE69B062}" srcOrd="0" destOrd="0" presId="urn:microsoft.com/office/officeart/2005/8/layout/orgChart1"/>
    <dgm:cxn modelId="{5BFDFB8B-C465-434C-8642-41767427A5A9}" type="presOf" srcId="{31E982E0-9743-4C64-9FC4-8514C1C84CD5}" destId="{47B33FBE-8133-42E6-AB62-06D27D476B08}" srcOrd="0" destOrd="0" presId="urn:microsoft.com/office/officeart/2005/8/layout/orgChart1"/>
    <dgm:cxn modelId="{D0494039-1B43-428D-B9B9-23AE8CB13128}" srcId="{31E982E0-9743-4C64-9FC4-8514C1C84CD5}" destId="{A214EB1A-91D2-4018-BD1B-5D0E285E5638}" srcOrd="2" destOrd="0" parTransId="{DF7144F0-3B98-4C3F-9611-4C351C36940A}" sibTransId="{C71BC48B-AE12-49E1-9292-0D2636520CE3}"/>
    <dgm:cxn modelId="{C29FB9E7-FD7A-42A9-8764-160F6EC33985}" type="presOf" srcId="{DF7144F0-3B98-4C3F-9611-4C351C36940A}" destId="{9E60ACC7-18D0-4C0F-B02A-F9451FD74420}" srcOrd="0" destOrd="0" presId="urn:microsoft.com/office/officeart/2005/8/layout/orgChart1"/>
    <dgm:cxn modelId="{24379E40-82B4-44FD-BFA3-E81BC14FEF3B}" srcId="{31E982E0-9743-4C64-9FC4-8514C1C84CD5}" destId="{643E8DC3-524C-46DB-9590-DA81AB76D332}" srcOrd="0" destOrd="0" parTransId="{B660C8AA-D18F-445F-B10B-1BC6364DFD1D}" sibTransId="{D02F4A0C-3BA8-4476-AD7B-8AD2459EB01A}"/>
    <dgm:cxn modelId="{D253F1D4-3A5F-4395-A581-F5F5D7B8F9D8}" type="presOf" srcId="{64A302FB-E776-4783-BC74-DEAC0DA952F6}" destId="{2303F1D2-27A2-433D-986A-A838B11D73E5}" srcOrd="0" destOrd="0" presId="urn:microsoft.com/office/officeart/2005/8/layout/orgChart1"/>
    <dgm:cxn modelId="{18C9CCFA-2770-45F5-B9A3-EC6879F8A965}" type="presOf" srcId="{C60B42A0-F4A8-494F-90BA-EEB413666FC8}" destId="{AF5974DE-BBDE-4E9E-8E7E-9CA5983A94A3}" srcOrd="0" destOrd="0" presId="urn:microsoft.com/office/officeart/2005/8/layout/orgChart1"/>
    <dgm:cxn modelId="{B209E15B-965D-47FB-BA55-239016C4C026}" type="presOf" srcId="{643E8DC3-524C-46DB-9590-DA81AB76D332}" destId="{E7D73CFF-71CE-4D94-90AE-AE4A1554EDD7}" srcOrd="1" destOrd="0" presId="urn:microsoft.com/office/officeart/2005/8/layout/orgChart1"/>
    <dgm:cxn modelId="{CA0C3F7E-0153-4D14-A639-56B7911417F4}" type="presOf" srcId="{643E8DC3-524C-46DB-9590-DA81AB76D332}" destId="{02B2B350-86F2-463E-925C-2AC6C76593FD}" srcOrd="0" destOrd="0" presId="urn:microsoft.com/office/officeart/2005/8/layout/orgChart1"/>
    <dgm:cxn modelId="{D1E27D11-FFB9-497B-90EB-6365349B8537}" type="presOf" srcId="{A214EB1A-91D2-4018-BD1B-5D0E285E5638}" destId="{C1663CE5-6BE8-4CF0-8140-C605E8C70E24}" srcOrd="1" destOrd="0" presId="urn:microsoft.com/office/officeart/2005/8/layout/orgChart1"/>
    <dgm:cxn modelId="{43E0C9D6-5E7A-470A-BB83-2BE56C568CC5}" type="presOf" srcId="{C60B42A0-F4A8-494F-90BA-EEB413666FC8}" destId="{CC8AF83F-7395-4A08-A00D-CB907DB8CA47}" srcOrd="1" destOrd="0" presId="urn:microsoft.com/office/officeart/2005/8/layout/orgChart1"/>
    <dgm:cxn modelId="{F751810F-511C-4D9A-AA89-AC57EA4B1795}" type="presOf" srcId="{A214EB1A-91D2-4018-BD1B-5D0E285E5638}" destId="{12EE8774-98B5-46CF-B933-16B69BA411E1}" srcOrd="0" destOrd="0" presId="urn:microsoft.com/office/officeart/2005/8/layout/orgChart1"/>
    <dgm:cxn modelId="{1E16B3C8-35ED-42C4-95CF-6C3C02705668}" type="presOf" srcId="{2D9AFDAC-623A-45EA-BFF9-431584BDF49B}" destId="{C67E0C11-2569-4203-8205-09209F89AA17}" srcOrd="0" destOrd="0" presId="urn:microsoft.com/office/officeart/2005/8/layout/orgChart1"/>
    <dgm:cxn modelId="{E666D9DF-3B2E-434D-96D5-04BBC8097304}" srcId="{31E982E0-9743-4C64-9FC4-8514C1C84CD5}" destId="{C60B42A0-F4A8-494F-90BA-EEB413666FC8}" srcOrd="1" destOrd="0" parTransId="{2D9AFDAC-623A-45EA-BFF9-431584BDF49B}" sibTransId="{763B395E-79E9-4243-A99E-D6746D754045}"/>
    <dgm:cxn modelId="{10C95F34-347A-4800-B2AA-D524E10D89EB}" srcId="{64A302FB-E776-4783-BC74-DEAC0DA952F6}" destId="{31E982E0-9743-4C64-9FC4-8514C1C84CD5}" srcOrd="0" destOrd="0" parTransId="{C955093F-3C55-4F6E-A0B6-49DCB24CB716}" sibTransId="{726185C2-6F14-4737-9103-AA65735725A9}"/>
    <dgm:cxn modelId="{512E801C-BBE3-4D4E-BCDC-CB57E40604C1}" type="presParOf" srcId="{2303F1D2-27A2-433D-986A-A838B11D73E5}" destId="{0BEC9723-C461-472D-9A92-A00117D23BDB}" srcOrd="0" destOrd="0" presId="urn:microsoft.com/office/officeart/2005/8/layout/orgChart1"/>
    <dgm:cxn modelId="{9EED18CD-5104-4A67-A3E4-B51CF783EB36}" type="presParOf" srcId="{0BEC9723-C461-472D-9A92-A00117D23BDB}" destId="{A824ACB0-66FC-436C-9832-D5D5FE5DC96A}" srcOrd="0" destOrd="0" presId="urn:microsoft.com/office/officeart/2005/8/layout/orgChart1"/>
    <dgm:cxn modelId="{76A74E0B-CAF3-493E-A4EE-F5DE24EF1FC9}" type="presParOf" srcId="{A824ACB0-66FC-436C-9832-D5D5FE5DC96A}" destId="{47B33FBE-8133-42E6-AB62-06D27D476B08}" srcOrd="0" destOrd="0" presId="urn:microsoft.com/office/officeart/2005/8/layout/orgChart1"/>
    <dgm:cxn modelId="{B1096C00-6F60-4220-8FD4-A29685E8BBE4}" type="presParOf" srcId="{A824ACB0-66FC-436C-9832-D5D5FE5DC96A}" destId="{9CAD905D-8CAE-458D-A5D8-51FCDB63E7DF}" srcOrd="1" destOrd="0" presId="urn:microsoft.com/office/officeart/2005/8/layout/orgChart1"/>
    <dgm:cxn modelId="{F40A02DE-8D1B-43CF-98AC-53F7E2AD9BFD}" type="presParOf" srcId="{0BEC9723-C461-472D-9A92-A00117D23BDB}" destId="{3A17D8C4-56E2-41F4-8A45-40019B2EEF58}" srcOrd="1" destOrd="0" presId="urn:microsoft.com/office/officeart/2005/8/layout/orgChart1"/>
    <dgm:cxn modelId="{9377B016-E89C-4342-A42D-ED25AB705A92}" type="presParOf" srcId="{3A17D8C4-56E2-41F4-8A45-40019B2EEF58}" destId="{C67E0C11-2569-4203-8205-09209F89AA17}" srcOrd="0" destOrd="0" presId="urn:microsoft.com/office/officeart/2005/8/layout/orgChart1"/>
    <dgm:cxn modelId="{90C1723E-82E7-4D96-BF07-1E0169B66F3B}" type="presParOf" srcId="{3A17D8C4-56E2-41F4-8A45-40019B2EEF58}" destId="{2AD541CB-780D-476E-8143-46F0843B8982}" srcOrd="1" destOrd="0" presId="urn:microsoft.com/office/officeart/2005/8/layout/orgChart1"/>
    <dgm:cxn modelId="{64B618F7-5345-443E-80B4-72B5189DF8C8}" type="presParOf" srcId="{2AD541CB-780D-476E-8143-46F0843B8982}" destId="{F20CF6A8-B710-4D3B-8AA6-41FA05EF7DDE}" srcOrd="0" destOrd="0" presId="urn:microsoft.com/office/officeart/2005/8/layout/orgChart1"/>
    <dgm:cxn modelId="{B7B5D44C-9206-47EE-9268-EA8125FC12A7}" type="presParOf" srcId="{F20CF6A8-B710-4D3B-8AA6-41FA05EF7DDE}" destId="{AF5974DE-BBDE-4E9E-8E7E-9CA5983A94A3}" srcOrd="0" destOrd="0" presId="urn:microsoft.com/office/officeart/2005/8/layout/orgChart1"/>
    <dgm:cxn modelId="{864E8BF9-4D03-4F48-9332-A38260A9FAA0}" type="presParOf" srcId="{F20CF6A8-B710-4D3B-8AA6-41FA05EF7DDE}" destId="{CC8AF83F-7395-4A08-A00D-CB907DB8CA47}" srcOrd="1" destOrd="0" presId="urn:microsoft.com/office/officeart/2005/8/layout/orgChart1"/>
    <dgm:cxn modelId="{21F265C6-A32D-4BED-9DB4-EC61EA7C8A36}" type="presParOf" srcId="{2AD541CB-780D-476E-8143-46F0843B8982}" destId="{3FB3BA04-0829-4120-90E9-C0C94B3C7944}" srcOrd="1" destOrd="0" presId="urn:microsoft.com/office/officeart/2005/8/layout/orgChart1"/>
    <dgm:cxn modelId="{5C9FE889-904F-430D-BABB-E4D35BB3973A}" type="presParOf" srcId="{2AD541CB-780D-476E-8143-46F0843B8982}" destId="{CE6657BD-9637-4D05-AA59-451F028FE681}" srcOrd="2" destOrd="0" presId="urn:microsoft.com/office/officeart/2005/8/layout/orgChart1"/>
    <dgm:cxn modelId="{4C0F0CA4-DA73-4C67-9F0B-4A09530AC865}" type="presParOf" srcId="{3A17D8C4-56E2-41F4-8A45-40019B2EEF58}" destId="{9E60ACC7-18D0-4C0F-B02A-F9451FD74420}" srcOrd="2" destOrd="0" presId="urn:microsoft.com/office/officeart/2005/8/layout/orgChart1"/>
    <dgm:cxn modelId="{21385227-DBAC-4CB2-BE85-07161FC4CD81}" type="presParOf" srcId="{3A17D8C4-56E2-41F4-8A45-40019B2EEF58}" destId="{9054B23A-8D43-4A9D-B2C6-B6129249BBCB}" srcOrd="3" destOrd="0" presId="urn:microsoft.com/office/officeart/2005/8/layout/orgChart1"/>
    <dgm:cxn modelId="{FD8989EB-934B-4F05-9EB2-FFB2B18D997F}" type="presParOf" srcId="{9054B23A-8D43-4A9D-B2C6-B6129249BBCB}" destId="{8071E8D7-E5D1-4DB5-AD45-9584F4A94811}" srcOrd="0" destOrd="0" presId="urn:microsoft.com/office/officeart/2005/8/layout/orgChart1"/>
    <dgm:cxn modelId="{E3AB1E79-D725-4B09-BBEC-DECD34903B4D}" type="presParOf" srcId="{8071E8D7-E5D1-4DB5-AD45-9584F4A94811}" destId="{12EE8774-98B5-46CF-B933-16B69BA411E1}" srcOrd="0" destOrd="0" presId="urn:microsoft.com/office/officeart/2005/8/layout/orgChart1"/>
    <dgm:cxn modelId="{D1BE4F70-F55C-4EAB-B6F2-DE7D1420882F}" type="presParOf" srcId="{8071E8D7-E5D1-4DB5-AD45-9584F4A94811}" destId="{C1663CE5-6BE8-4CF0-8140-C605E8C70E24}" srcOrd="1" destOrd="0" presId="urn:microsoft.com/office/officeart/2005/8/layout/orgChart1"/>
    <dgm:cxn modelId="{F01DA375-9218-418F-9CBE-AF287D64BBBF}" type="presParOf" srcId="{9054B23A-8D43-4A9D-B2C6-B6129249BBCB}" destId="{ABE21A84-88D1-418C-9193-E68EC6B79EB7}" srcOrd="1" destOrd="0" presId="urn:microsoft.com/office/officeart/2005/8/layout/orgChart1"/>
    <dgm:cxn modelId="{FFD50541-E2BB-4CA0-B9C3-CE2DF85FAFA4}" type="presParOf" srcId="{9054B23A-8D43-4A9D-B2C6-B6129249BBCB}" destId="{2CF3C666-1723-4540-A7E0-089D0D620B5F}" srcOrd="2" destOrd="0" presId="urn:microsoft.com/office/officeart/2005/8/layout/orgChart1"/>
    <dgm:cxn modelId="{02774E2A-37D2-41BB-BACE-8F3A4F359B61}" type="presParOf" srcId="{0BEC9723-C461-472D-9A92-A00117D23BDB}" destId="{3EFE0774-0164-42F3-BA2A-CEA36EEC2B8A}" srcOrd="2" destOrd="0" presId="urn:microsoft.com/office/officeart/2005/8/layout/orgChart1"/>
    <dgm:cxn modelId="{14C8BA61-A42A-4EC3-8C0E-2907D3E29128}" type="presParOf" srcId="{3EFE0774-0164-42F3-BA2A-CEA36EEC2B8A}" destId="{307C44EF-54DF-4A12-B9D3-652DAE69B062}" srcOrd="0" destOrd="0" presId="urn:microsoft.com/office/officeart/2005/8/layout/orgChart1"/>
    <dgm:cxn modelId="{A586DF98-323F-458C-9A71-A265F2988D02}" type="presParOf" srcId="{3EFE0774-0164-42F3-BA2A-CEA36EEC2B8A}" destId="{8941D795-EACC-4CF6-B905-F005DDA0120F}" srcOrd="1" destOrd="0" presId="urn:microsoft.com/office/officeart/2005/8/layout/orgChart1"/>
    <dgm:cxn modelId="{CF3D00A2-8A7B-45D8-91EE-A5AA11D1030A}" type="presParOf" srcId="{8941D795-EACC-4CF6-B905-F005DDA0120F}" destId="{3789E360-8521-488C-A4B9-9DE6E4E87805}" srcOrd="0" destOrd="0" presId="urn:microsoft.com/office/officeart/2005/8/layout/orgChart1"/>
    <dgm:cxn modelId="{F2A21E04-47F3-47E5-929F-D15226DB13F0}" type="presParOf" srcId="{3789E360-8521-488C-A4B9-9DE6E4E87805}" destId="{02B2B350-86F2-463E-925C-2AC6C76593FD}" srcOrd="0" destOrd="0" presId="urn:microsoft.com/office/officeart/2005/8/layout/orgChart1"/>
    <dgm:cxn modelId="{BACDAF3A-13A4-44B2-84DB-3814CD170C4B}" type="presParOf" srcId="{3789E360-8521-488C-A4B9-9DE6E4E87805}" destId="{E7D73CFF-71CE-4D94-90AE-AE4A1554EDD7}" srcOrd="1" destOrd="0" presId="urn:microsoft.com/office/officeart/2005/8/layout/orgChart1"/>
    <dgm:cxn modelId="{4FB46A37-31B0-4FE2-A9BD-2C743E4B5102}" type="presParOf" srcId="{8941D795-EACC-4CF6-B905-F005DDA0120F}" destId="{244C7C7F-F1BB-4F05-A243-A1475F99D3A6}" srcOrd="1" destOrd="0" presId="urn:microsoft.com/office/officeart/2005/8/layout/orgChart1"/>
    <dgm:cxn modelId="{4FC58A43-09AE-4AAB-8CBD-7BFA59F891A9}" type="presParOf" srcId="{8941D795-EACC-4CF6-B905-F005DDA0120F}" destId="{ECF40FC1-7772-42FD-A097-C4D72F957F99}"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4A302FB-E776-4783-BC74-DEAC0DA952F6}" type="doc">
      <dgm:prSet loTypeId="urn:microsoft.com/office/officeart/2005/8/layout/orgChart1" loCatId="hierarchy" qsTypeId="urn:microsoft.com/office/officeart/2005/8/quickstyle/3d3" qsCatId="3D" csTypeId="urn:microsoft.com/office/officeart/2005/8/colors/colorful4" csCatId="colorful" phldr="1"/>
      <dgm:spPr/>
      <dgm:t>
        <a:bodyPr/>
        <a:lstStyle/>
        <a:p>
          <a:endParaRPr lang="en-US"/>
        </a:p>
      </dgm:t>
    </dgm:pt>
    <dgm:pt modelId="{31E982E0-9743-4C64-9FC4-8514C1C84CD5}">
      <dgm:prSet phldrT="[Text]" custT="1"/>
      <dgm:spPr/>
      <dgm:t>
        <a:bodyPr/>
        <a:lstStyle/>
        <a:p>
          <a:r>
            <a:rPr lang="en-US" sz="2400" b="1" dirty="0">
              <a:solidFill>
                <a:srgbClr val="C00000"/>
              </a:solidFill>
              <a:latin typeface="Times New Roman" panose="02020603050405020304" pitchFamily="18" charset="0"/>
              <a:cs typeface="Times New Roman" panose="02020603050405020304" pitchFamily="18" charset="0"/>
            </a:rPr>
            <a:t>NGỮ VĂN</a:t>
          </a:r>
        </a:p>
      </dgm:t>
    </dgm:pt>
    <dgm:pt modelId="{C955093F-3C55-4F6E-A0B6-49DCB24CB716}" type="parTrans" cxnId="{10C95F34-347A-4800-B2AA-D524E10D89EB}">
      <dgm:prSet/>
      <dgm:spPr/>
      <dgm:t>
        <a:bodyPr/>
        <a:lstStyle/>
        <a:p>
          <a:endParaRPr lang="en-US"/>
        </a:p>
      </dgm:t>
    </dgm:pt>
    <dgm:pt modelId="{726185C2-6F14-4737-9103-AA65735725A9}" type="sibTrans" cxnId="{10C95F34-347A-4800-B2AA-D524E10D89EB}">
      <dgm:prSet/>
      <dgm:spPr/>
      <dgm:t>
        <a:bodyPr/>
        <a:lstStyle/>
        <a:p>
          <a:endParaRPr lang="en-US"/>
        </a:p>
      </dgm:t>
    </dgm:pt>
    <dgm:pt modelId="{643E8DC3-524C-46DB-9590-DA81AB76D332}" type="asst">
      <dgm:prSet phldrT="[Text]" custT="1"/>
      <dgm:spPr/>
      <dgm:t>
        <a:bodyPr/>
        <a:lstStyle/>
        <a:p>
          <a:r>
            <a:rPr lang="en-US" sz="2400" b="1" i="1" dirty="0">
              <a:solidFill>
                <a:srgbClr val="0070C0"/>
              </a:solidFill>
              <a:latin typeface="Times New Roman" panose="02020603050405020304" pitchFamily="18" charset="0"/>
              <a:cs typeface="Times New Roman" panose="02020603050405020304" pitchFamily="18" charset="0"/>
            </a:rPr>
            <a:t>Chia </a:t>
          </a:r>
          <a:r>
            <a:rPr lang="en-US" sz="2400" b="1" i="1" dirty="0" err="1">
              <a:solidFill>
                <a:srgbClr val="0070C0"/>
              </a:solidFill>
              <a:latin typeface="Times New Roman" panose="02020603050405020304" pitchFamily="18" charset="0"/>
              <a:cs typeface="Times New Roman" panose="02020603050405020304" pitchFamily="18" charset="0"/>
            </a:rPr>
            <a:t>thành</a:t>
          </a:r>
          <a:r>
            <a:rPr lang="en-US" sz="2400" b="1" i="1" dirty="0">
              <a:solidFill>
                <a:srgbClr val="0070C0"/>
              </a:solidFill>
              <a:latin typeface="Times New Roman" panose="02020603050405020304" pitchFamily="18" charset="0"/>
              <a:cs typeface="Times New Roman" panose="02020603050405020304" pitchFamily="18" charset="0"/>
            </a:rPr>
            <a:t> </a:t>
          </a:r>
        </a:p>
        <a:p>
          <a:r>
            <a:rPr lang="en-US" sz="2400" b="1" i="1" dirty="0">
              <a:solidFill>
                <a:srgbClr val="0070C0"/>
              </a:solidFill>
              <a:latin typeface="Times New Roman" panose="02020603050405020304" pitchFamily="18" charset="0"/>
              <a:cs typeface="Times New Roman" panose="02020603050405020304" pitchFamily="18" charset="0"/>
            </a:rPr>
            <a:t>2 </a:t>
          </a:r>
          <a:r>
            <a:rPr lang="en-US" sz="2400" b="1" i="1" dirty="0" err="1">
              <a:solidFill>
                <a:srgbClr val="0070C0"/>
              </a:solidFill>
              <a:latin typeface="Times New Roman" panose="02020603050405020304" pitchFamily="18" charset="0"/>
              <a:cs typeface="Times New Roman" panose="02020603050405020304" pitchFamily="18" charset="0"/>
            </a:rPr>
            <a:t>giai</a:t>
          </a:r>
          <a:r>
            <a:rPr lang="en-US" sz="2400" b="1" i="1" dirty="0">
              <a:solidFill>
                <a:srgbClr val="0070C0"/>
              </a:solidFill>
              <a:latin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cs typeface="Times New Roman" panose="02020603050405020304" pitchFamily="18" charset="0"/>
            </a:rPr>
            <a:t>đoạn</a:t>
          </a:r>
          <a:endParaRPr lang="en-US" sz="2400" b="1" i="1" dirty="0">
            <a:solidFill>
              <a:srgbClr val="0070C0"/>
            </a:solidFill>
            <a:latin typeface="Times New Roman" panose="02020603050405020304" pitchFamily="18" charset="0"/>
            <a:cs typeface="Times New Roman" panose="02020603050405020304" pitchFamily="18" charset="0"/>
          </a:endParaRPr>
        </a:p>
      </dgm:t>
    </dgm:pt>
    <dgm:pt modelId="{B660C8AA-D18F-445F-B10B-1BC6364DFD1D}" type="parTrans" cxnId="{24379E40-82B4-44FD-BFA3-E81BC14FEF3B}">
      <dgm:prSet/>
      <dgm:spPr/>
      <dgm:t>
        <a:bodyPr/>
        <a:lstStyle/>
        <a:p>
          <a:endParaRPr lang="en-US"/>
        </a:p>
      </dgm:t>
    </dgm:pt>
    <dgm:pt modelId="{D02F4A0C-3BA8-4476-AD7B-8AD2459EB01A}" type="sibTrans" cxnId="{24379E40-82B4-44FD-BFA3-E81BC14FEF3B}">
      <dgm:prSet/>
      <dgm:spPr/>
      <dgm:t>
        <a:bodyPr/>
        <a:lstStyle/>
        <a:p>
          <a:endParaRPr lang="en-US"/>
        </a:p>
      </dgm:t>
    </dgm:pt>
    <dgm:pt modelId="{C60B42A0-F4A8-494F-90BA-EEB413666FC8}">
      <dgm:prSet phldrT="[Text]" custT="1"/>
      <dgm:spPr/>
      <dgm:t>
        <a:bodyPr/>
        <a:lstStyle/>
        <a:p>
          <a:r>
            <a:rPr lang="en-US" sz="2400" b="1" dirty="0" err="1">
              <a:solidFill>
                <a:srgbClr val="C00000"/>
              </a:solidFill>
              <a:latin typeface="Times New Roman" panose="02020603050405020304" pitchFamily="18" charset="0"/>
              <a:cs typeface="Times New Roman" panose="02020603050405020304" pitchFamily="18" charset="0"/>
            </a:rPr>
            <a:t>Giáo</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dục</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cơ</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bản</a:t>
          </a:r>
          <a:endParaRPr lang="en-US" sz="2400" b="1" i="1" dirty="0">
            <a:solidFill>
              <a:srgbClr val="C00000"/>
            </a:solidFill>
            <a:latin typeface="Times New Roman" panose="02020603050405020304" pitchFamily="18" charset="0"/>
            <a:cs typeface="Times New Roman" panose="02020603050405020304" pitchFamily="18" charset="0"/>
          </a:endParaRPr>
        </a:p>
      </dgm:t>
    </dgm:pt>
    <dgm:pt modelId="{2D9AFDAC-623A-45EA-BFF9-431584BDF49B}" type="parTrans" cxnId="{E666D9DF-3B2E-434D-96D5-04BBC8097304}">
      <dgm:prSet/>
      <dgm:spPr/>
      <dgm:t>
        <a:bodyPr/>
        <a:lstStyle/>
        <a:p>
          <a:endParaRPr lang="en-US"/>
        </a:p>
      </dgm:t>
    </dgm:pt>
    <dgm:pt modelId="{763B395E-79E9-4243-A99E-D6746D754045}" type="sibTrans" cxnId="{E666D9DF-3B2E-434D-96D5-04BBC8097304}">
      <dgm:prSet/>
      <dgm:spPr/>
      <dgm:t>
        <a:bodyPr/>
        <a:lstStyle/>
        <a:p>
          <a:endParaRPr lang="en-US"/>
        </a:p>
      </dgm:t>
    </dgm:pt>
    <dgm:pt modelId="{A214EB1A-91D2-4018-BD1B-5D0E285E5638}">
      <dgm:prSet phldrT="[Text]" custT="1"/>
      <dgm:spPr/>
      <dgm:t>
        <a:bodyPr/>
        <a:lstStyle/>
        <a:p>
          <a:r>
            <a:rPr lang="en-US" sz="2400" b="1" dirty="0" err="1">
              <a:solidFill>
                <a:srgbClr val="0070C0"/>
              </a:solidFill>
              <a:latin typeface="Times New Roman" panose="02020603050405020304" pitchFamily="18" charset="0"/>
              <a:cs typeface="Times New Roman" panose="02020603050405020304" pitchFamily="18" charset="0"/>
            </a:rPr>
            <a:t>Giáo</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dục</a:t>
          </a:r>
          <a:r>
            <a:rPr lang="en-US" sz="2400" b="1" dirty="0">
              <a:solidFill>
                <a:srgbClr val="0070C0"/>
              </a:solidFill>
              <a:latin typeface="Times New Roman" panose="02020603050405020304" pitchFamily="18" charset="0"/>
              <a:cs typeface="Times New Roman" panose="02020603050405020304" pitchFamily="18" charset="0"/>
            </a:rPr>
            <a:t> </a:t>
          </a:r>
        </a:p>
        <a:p>
          <a:r>
            <a:rPr lang="en-US" sz="2400" b="1" dirty="0" err="1">
              <a:solidFill>
                <a:srgbClr val="0070C0"/>
              </a:solidFill>
              <a:latin typeface="Times New Roman" panose="02020603050405020304" pitchFamily="18" charset="0"/>
              <a:cs typeface="Times New Roman" panose="02020603050405020304" pitchFamily="18" charset="0"/>
            </a:rPr>
            <a:t>định</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hướng</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nghề</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nghiệp</a:t>
          </a:r>
          <a:endParaRPr lang="en-US" sz="2400" b="1" dirty="0">
            <a:solidFill>
              <a:srgbClr val="0070C0"/>
            </a:solidFill>
            <a:latin typeface="Times New Roman" panose="02020603050405020304" pitchFamily="18" charset="0"/>
            <a:cs typeface="Times New Roman" panose="02020603050405020304" pitchFamily="18" charset="0"/>
          </a:endParaRPr>
        </a:p>
      </dgm:t>
    </dgm:pt>
    <dgm:pt modelId="{DF7144F0-3B98-4C3F-9611-4C351C36940A}" type="parTrans" cxnId="{D0494039-1B43-428D-B9B9-23AE8CB13128}">
      <dgm:prSet/>
      <dgm:spPr/>
      <dgm:t>
        <a:bodyPr/>
        <a:lstStyle/>
        <a:p>
          <a:endParaRPr lang="en-US"/>
        </a:p>
      </dgm:t>
    </dgm:pt>
    <dgm:pt modelId="{C71BC48B-AE12-49E1-9292-0D2636520CE3}" type="sibTrans" cxnId="{D0494039-1B43-428D-B9B9-23AE8CB13128}">
      <dgm:prSet/>
      <dgm:spPr/>
      <dgm:t>
        <a:bodyPr/>
        <a:lstStyle/>
        <a:p>
          <a:endParaRPr lang="en-US"/>
        </a:p>
      </dgm:t>
    </dgm:pt>
    <dgm:pt modelId="{2303F1D2-27A2-433D-986A-A838B11D73E5}" type="pres">
      <dgm:prSet presAssocID="{64A302FB-E776-4783-BC74-DEAC0DA952F6}" presName="hierChild1" presStyleCnt="0">
        <dgm:presLayoutVars>
          <dgm:orgChart val="1"/>
          <dgm:chPref val="1"/>
          <dgm:dir/>
          <dgm:animOne val="branch"/>
          <dgm:animLvl val="lvl"/>
          <dgm:resizeHandles/>
        </dgm:presLayoutVars>
      </dgm:prSet>
      <dgm:spPr/>
      <dgm:t>
        <a:bodyPr/>
        <a:lstStyle/>
        <a:p>
          <a:endParaRPr lang="en-US"/>
        </a:p>
      </dgm:t>
    </dgm:pt>
    <dgm:pt modelId="{0BEC9723-C461-472D-9A92-A00117D23BDB}" type="pres">
      <dgm:prSet presAssocID="{31E982E0-9743-4C64-9FC4-8514C1C84CD5}" presName="hierRoot1" presStyleCnt="0">
        <dgm:presLayoutVars>
          <dgm:hierBranch val="init"/>
        </dgm:presLayoutVars>
      </dgm:prSet>
      <dgm:spPr/>
    </dgm:pt>
    <dgm:pt modelId="{A824ACB0-66FC-436C-9832-D5D5FE5DC96A}" type="pres">
      <dgm:prSet presAssocID="{31E982E0-9743-4C64-9FC4-8514C1C84CD5}" presName="rootComposite1" presStyleCnt="0"/>
      <dgm:spPr/>
    </dgm:pt>
    <dgm:pt modelId="{47B33FBE-8133-42E6-AB62-06D27D476B08}" type="pres">
      <dgm:prSet presAssocID="{31E982E0-9743-4C64-9FC4-8514C1C84CD5}" presName="rootText1" presStyleLbl="node0" presStyleIdx="0" presStyleCnt="1">
        <dgm:presLayoutVars>
          <dgm:chPref val="3"/>
        </dgm:presLayoutVars>
      </dgm:prSet>
      <dgm:spPr/>
      <dgm:t>
        <a:bodyPr/>
        <a:lstStyle/>
        <a:p>
          <a:endParaRPr lang="en-US"/>
        </a:p>
      </dgm:t>
    </dgm:pt>
    <dgm:pt modelId="{9CAD905D-8CAE-458D-A5D8-51FCDB63E7DF}" type="pres">
      <dgm:prSet presAssocID="{31E982E0-9743-4C64-9FC4-8514C1C84CD5}" presName="rootConnector1" presStyleLbl="node1" presStyleIdx="0" presStyleCnt="0"/>
      <dgm:spPr/>
      <dgm:t>
        <a:bodyPr/>
        <a:lstStyle/>
        <a:p>
          <a:endParaRPr lang="en-US"/>
        </a:p>
      </dgm:t>
    </dgm:pt>
    <dgm:pt modelId="{3A17D8C4-56E2-41F4-8A45-40019B2EEF58}" type="pres">
      <dgm:prSet presAssocID="{31E982E0-9743-4C64-9FC4-8514C1C84CD5}" presName="hierChild2" presStyleCnt="0"/>
      <dgm:spPr/>
    </dgm:pt>
    <dgm:pt modelId="{C67E0C11-2569-4203-8205-09209F89AA17}" type="pres">
      <dgm:prSet presAssocID="{2D9AFDAC-623A-45EA-BFF9-431584BDF49B}" presName="Name37" presStyleLbl="parChTrans1D2" presStyleIdx="0" presStyleCnt="3"/>
      <dgm:spPr/>
      <dgm:t>
        <a:bodyPr/>
        <a:lstStyle/>
        <a:p>
          <a:endParaRPr lang="en-US"/>
        </a:p>
      </dgm:t>
    </dgm:pt>
    <dgm:pt modelId="{2AD541CB-780D-476E-8143-46F0843B8982}" type="pres">
      <dgm:prSet presAssocID="{C60B42A0-F4A8-494F-90BA-EEB413666FC8}" presName="hierRoot2" presStyleCnt="0">
        <dgm:presLayoutVars>
          <dgm:hierBranch val="init"/>
        </dgm:presLayoutVars>
      </dgm:prSet>
      <dgm:spPr/>
    </dgm:pt>
    <dgm:pt modelId="{F20CF6A8-B710-4D3B-8AA6-41FA05EF7DDE}" type="pres">
      <dgm:prSet presAssocID="{C60B42A0-F4A8-494F-90BA-EEB413666FC8}" presName="rootComposite" presStyleCnt="0"/>
      <dgm:spPr/>
    </dgm:pt>
    <dgm:pt modelId="{AF5974DE-BBDE-4E9E-8E7E-9CA5983A94A3}" type="pres">
      <dgm:prSet presAssocID="{C60B42A0-F4A8-494F-90BA-EEB413666FC8}" presName="rootText" presStyleLbl="node2" presStyleIdx="0" presStyleCnt="2" custScaleX="152524">
        <dgm:presLayoutVars>
          <dgm:chPref val="3"/>
        </dgm:presLayoutVars>
      </dgm:prSet>
      <dgm:spPr/>
      <dgm:t>
        <a:bodyPr/>
        <a:lstStyle/>
        <a:p>
          <a:endParaRPr lang="en-US"/>
        </a:p>
      </dgm:t>
    </dgm:pt>
    <dgm:pt modelId="{CC8AF83F-7395-4A08-A00D-CB907DB8CA47}" type="pres">
      <dgm:prSet presAssocID="{C60B42A0-F4A8-494F-90BA-EEB413666FC8}" presName="rootConnector" presStyleLbl="node2" presStyleIdx="0" presStyleCnt="2"/>
      <dgm:spPr/>
      <dgm:t>
        <a:bodyPr/>
        <a:lstStyle/>
        <a:p>
          <a:endParaRPr lang="en-US"/>
        </a:p>
      </dgm:t>
    </dgm:pt>
    <dgm:pt modelId="{3FB3BA04-0829-4120-90E9-C0C94B3C7944}" type="pres">
      <dgm:prSet presAssocID="{C60B42A0-F4A8-494F-90BA-EEB413666FC8}" presName="hierChild4" presStyleCnt="0"/>
      <dgm:spPr/>
    </dgm:pt>
    <dgm:pt modelId="{CE6657BD-9637-4D05-AA59-451F028FE681}" type="pres">
      <dgm:prSet presAssocID="{C60B42A0-F4A8-494F-90BA-EEB413666FC8}" presName="hierChild5" presStyleCnt="0"/>
      <dgm:spPr/>
    </dgm:pt>
    <dgm:pt modelId="{9E60ACC7-18D0-4C0F-B02A-F9451FD74420}" type="pres">
      <dgm:prSet presAssocID="{DF7144F0-3B98-4C3F-9611-4C351C36940A}" presName="Name37" presStyleLbl="parChTrans1D2" presStyleIdx="1" presStyleCnt="3"/>
      <dgm:spPr/>
      <dgm:t>
        <a:bodyPr/>
        <a:lstStyle/>
        <a:p>
          <a:endParaRPr lang="en-US"/>
        </a:p>
      </dgm:t>
    </dgm:pt>
    <dgm:pt modelId="{9054B23A-8D43-4A9D-B2C6-B6129249BBCB}" type="pres">
      <dgm:prSet presAssocID="{A214EB1A-91D2-4018-BD1B-5D0E285E5638}" presName="hierRoot2" presStyleCnt="0">
        <dgm:presLayoutVars>
          <dgm:hierBranch val="init"/>
        </dgm:presLayoutVars>
      </dgm:prSet>
      <dgm:spPr/>
    </dgm:pt>
    <dgm:pt modelId="{8071E8D7-E5D1-4DB5-AD45-9584F4A94811}" type="pres">
      <dgm:prSet presAssocID="{A214EB1A-91D2-4018-BD1B-5D0E285E5638}" presName="rootComposite" presStyleCnt="0"/>
      <dgm:spPr/>
    </dgm:pt>
    <dgm:pt modelId="{12EE8774-98B5-46CF-B933-16B69BA411E1}" type="pres">
      <dgm:prSet presAssocID="{A214EB1A-91D2-4018-BD1B-5D0E285E5638}" presName="rootText" presStyleLbl="node2" presStyleIdx="1" presStyleCnt="2" custScaleX="157542">
        <dgm:presLayoutVars>
          <dgm:chPref val="3"/>
        </dgm:presLayoutVars>
      </dgm:prSet>
      <dgm:spPr/>
      <dgm:t>
        <a:bodyPr/>
        <a:lstStyle/>
        <a:p>
          <a:endParaRPr lang="en-US"/>
        </a:p>
      </dgm:t>
    </dgm:pt>
    <dgm:pt modelId="{C1663CE5-6BE8-4CF0-8140-C605E8C70E24}" type="pres">
      <dgm:prSet presAssocID="{A214EB1A-91D2-4018-BD1B-5D0E285E5638}" presName="rootConnector" presStyleLbl="node2" presStyleIdx="1" presStyleCnt="2"/>
      <dgm:spPr/>
      <dgm:t>
        <a:bodyPr/>
        <a:lstStyle/>
        <a:p>
          <a:endParaRPr lang="en-US"/>
        </a:p>
      </dgm:t>
    </dgm:pt>
    <dgm:pt modelId="{ABE21A84-88D1-418C-9193-E68EC6B79EB7}" type="pres">
      <dgm:prSet presAssocID="{A214EB1A-91D2-4018-BD1B-5D0E285E5638}" presName="hierChild4" presStyleCnt="0"/>
      <dgm:spPr/>
    </dgm:pt>
    <dgm:pt modelId="{2CF3C666-1723-4540-A7E0-089D0D620B5F}" type="pres">
      <dgm:prSet presAssocID="{A214EB1A-91D2-4018-BD1B-5D0E285E5638}" presName="hierChild5" presStyleCnt="0"/>
      <dgm:spPr/>
    </dgm:pt>
    <dgm:pt modelId="{3EFE0774-0164-42F3-BA2A-CEA36EEC2B8A}" type="pres">
      <dgm:prSet presAssocID="{31E982E0-9743-4C64-9FC4-8514C1C84CD5}" presName="hierChild3" presStyleCnt="0"/>
      <dgm:spPr/>
    </dgm:pt>
    <dgm:pt modelId="{307C44EF-54DF-4A12-B9D3-652DAE69B062}" type="pres">
      <dgm:prSet presAssocID="{B660C8AA-D18F-445F-B10B-1BC6364DFD1D}" presName="Name111" presStyleLbl="parChTrans1D2" presStyleIdx="2" presStyleCnt="3"/>
      <dgm:spPr/>
      <dgm:t>
        <a:bodyPr/>
        <a:lstStyle/>
        <a:p>
          <a:endParaRPr lang="en-US"/>
        </a:p>
      </dgm:t>
    </dgm:pt>
    <dgm:pt modelId="{8941D795-EACC-4CF6-B905-F005DDA0120F}" type="pres">
      <dgm:prSet presAssocID="{643E8DC3-524C-46DB-9590-DA81AB76D332}" presName="hierRoot3" presStyleCnt="0">
        <dgm:presLayoutVars>
          <dgm:hierBranch val="init"/>
        </dgm:presLayoutVars>
      </dgm:prSet>
      <dgm:spPr/>
    </dgm:pt>
    <dgm:pt modelId="{3789E360-8521-488C-A4B9-9DE6E4E87805}" type="pres">
      <dgm:prSet presAssocID="{643E8DC3-524C-46DB-9590-DA81AB76D332}" presName="rootComposite3" presStyleCnt="0"/>
      <dgm:spPr/>
    </dgm:pt>
    <dgm:pt modelId="{02B2B350-86F2-463E-925C-2AC6C76593FD}" type="pres">
      <dgm:prSet presAssocID="{643E8DC3-524C-46DB-9590-DA81AB76D332}" presName="rootText3" presStyleLbl="asst1" presStyleIdx="0" presStyleCnt="1">
        <dgm:presLayoutVars>
          <dgm:chPref val="3"/>
        </dgm:presLayoutVars>
      </dgm:prSet>
      <dgm:spPr/>
      <dgm:t>
        <a:bodyPr/>
        <a:lstStyle/>
        <a:p>
          <a:endParaRPr lang="en-US"/>
        </a:p>
      </dgm:t>
    </dgm:pt>
    <dgm:pt modelId="{E7D73CFF-71CE-4D94-90AE-AE4A1554EDD7}" type="pres">
      <dgm:prSet presAssocID="{643E8DC3-524C-46DB-9590-DA81AB76D332}" presName="rootConnector3" presStyleLbl="asst1" presStyleIdx="0" presStyleCnt="1"/>
      <dgm:spPr/>
      <dgm:t>
        <a:bodyPr/>
        <a:lstStyle/>
        <a:p>
          <a:endParaRPr lang="en-US"/>
        </a:p>
      </dgm:t>
    </dgm:pt>
    <dgm:pt modelId="{244C7C7F-F1BB-4F05-A243-A1475F99D3A6}" type="pres">
      <dgm:prSet presAssocID="{643E8DC3-524C-46DB-9590-DA81AB76D332}" presName="hierChild6" presStyleCnt="0"/>
      <dgm:spPr/>
    </dgm:pt>
    <dgm:pt modelId="{ECF40FC1-7772-42FD-A097-C4D72F957F99}" type="pres">
      <dgm:prSet presAssocID="{643E8DC3-524C-46DB-9590-DA81AB76D332}" presName="hierChild7" presStyleCnt="0"/>
      <dgm:spPr/>
    </dgm:pt>
  </dgm:ptLst>
  <dgm:cxnLst>
    <dgm:cxn modelId="{1447CC38-A094-417D-A7C6-E2353547E30B}" type="presOf" srcId="{31E982E0-9743-4C64-9FC4-8514C1C84CD5}" destId="{9CAD905D-8CAE-458D-A5D8-51FCDB63E7DF}" srcOrd="1" destOrd="0" presId="urn:microsoft.com/office/officeart/2005/8/layout/orgChart1"/>
    <dgm:cxn modelId="{921CA8CA-EEEE-4E97-AE48-8F25DE11A464}" type="presOf" srcId="{B660C8AA-D18F-445F-B10B-1BC6364DFD1D}" destId="{307C44EF-54DF-4A12-B9D3-652DAE69B062}" srcOrd="0" destOrd="0" presId="urn:microsoft.com/office/officeart/2005/8/layout/orgChart1"/>
    <dgm:cxn modelId="{5BFDFB8B-C465-434C-8642-41767427A5A9}" type="presOf" srcId="{31E982E0-9743-4C64-9FC4-8514C1C84CD5}" destId="{47B33FBE-8133-42E6-AB62-06D27D476B08}" srcOrd="0" destOrd="0" presId="urn:microsoft.com/office/officeart/2005/8/layout/orgChart1"/>
    <dgm:cxn modelId="{D0494039-1B43-428D-B9B9-23AE8CB13128}" srcId="{31E982E0-9743-4C64-9FC4-8514C1C84CD5}" destId="{A214EB1A-91D2-4018-BD1B-5D0E285E5638}" srcOrd="2" destOrd="0" parTransId="{DF7144F0-3B98-4C3F-9611-4C351C36940A}" sibTransId="{C71BC48B-AE12-49E1-9292-0D2636520CE3}"/>
    <dgm:cxn modelId="{C29FB9E7-FD7A-42A9-8764-160F6EC33985}" type="presOf" srcId="{DF7144F0-3B98-4C3F-9611-4C351C36940A}" destId="{9E60ACC7-18D0-4C0F-B02A-F9451FD74420}" srcOrd="0" destOrd="0" presId="urn:microsoft.com/office/officeart/2005/8/layout/orgChart1"/>
    <dgm:cxn modelId="{24379E40-82B4-44FD-BFA3-E81BC14FEF3B}" srcId="{31E982E0-9743-4C64-9FC4-8514C1C84CD5}" destId="{643E8DC3-524C-46DB-9590-DA81AB76D332}" srcOrd="0" destOrd="0" parTransId="{B660C8AA-D18F-445F-B10B-1BC6364DFD1D}" sibTransId="{D02F4A0C-3BA8-4476-AD7B-8AD2459EB01A}"/>
    <dgm:cxn modelId="{D253F1D4-3A5F-4395-A581-F5F5D7B8F9D8}" type="presOf" srcId="{64A302FB-E776-4783-BC74-DEAC0DA952F6}" destId="{2303F1D2-27A2-433D-986A-A838B11D73E5}" srcOrd="0" destOrd="0" presId="urn:microsoft.com/office/officeart/2005/8/layout/orgChart1"/>
    <dgm:cxn modelId="{18C9CCFA-2770-45F5-B9A3-EC6879F8A965}" type="presOf" srcId="{C60B42A0-F4A8-494F-90BA-EEB413666FC8}" destId="{AF5974DE-BBDE-4E9E-8E7E-9CA5983A94A3}" srcOrd="0" destOrd="0" presId="urn:microsoft.com/office/officeart/2005/8/layout/orgChart1"/>
    <dgm:cxn modelId="{B209E15B-965D-47FB-BA55-239016C4C026}" type="presOf" srcId="{643E8DC3-524C-46DB-9590-DA81AB76D332}" destId="{E7D73CFF-71CE-4D94-90AE-AE4A1554EDD7}" srcOrd="1" destOrd="0" presId="urn:microsoft.com/office/officeart/2005/8/layout/orgChart1"/>
    <dgm:cxn modelId="{CA0C3F7E-0153-4D14-A639-56B7911417F4}" type="presOf" srcId="{643E8DC3-524C-46DB-9590-DA81AB76D332}" destId="{02B2B350-86F2-463E-925C-2AC6C76593FD}" srcOrd="0" destOrd="0" presId="urn:microsoft.com/office/officeart/2005/8/layout/orgChart1"/>
    <dgm:cxn modelId="{D1E27D11-FFB9-497B-90EB-6365349B8537}" type="presOf" srcId="{A214EB1A-91D2-4018-BD1B-5D0E285E5638}" destId="{C1663CE5-6BE8-4CF0-8140-C605E8C70E24}" srcOrd="1" destOrd="0" presId="urn:microsoft.com/office/officeart/2005/8/layout/orgChart1"/>
    <dgm:cxn modelId="{43E0C9D6-5E7A-470A-BB83-2BE56C568CC5}" type="presOf" srcId="{C60B42A0-F4A8-494F-90BA-EEB413666FC8}" destId="{CC8AF83F-7395-4A08-A00D-CB907DB8CA47}" srcOrd="1" destOrd="0" presId="urn:microsoft.com/office/officeart/2005/8/layout/orgChart1"/>
    <dgm:cxn modelId="{F751810F-511C-4D9A-AA89-AC57EA4B1795}" type="presOf" srcId="{A214EB1A-91D2-4018-BD1B-5D0E285E5638}" destId="{12EE8774-98B5-46CF-B933-16B69BA411E1}" srcOrd="0" destOrd="0" presId="urn:microsoft.com/office/officeart/2005/8/layout/orgChart1"/>
    <dgm:cxn modelId="{1E16B3C8-35ED-42C4-95CF-6C3C02705668}" type="presOf" srcId="{2D9AFDAC-623A-45EA-BFF9-431584BDF49B}" destId="{C67E0C11-2569-4203-8205-09209F89AA17}" srcOrd="0" destOrd="0" presId="urn:microsoft.com/office/officeart/2005/8/layout/orgChart1"/>
    <dgm:cxn modelId="{E666D9DF-3B2E-434D-96D5-04BBC8097304}" srcId="{31E982E0-9743-4C64-9FC4-8514C1C84CD5}" destId="{C60B42A0-F4A8-494F-90BA-EEB413666FC8}" srcOrd="1" destOrd="0" parTransId="{2D9AFDAC-623A-45EA-BFF9-431584BDF49B}" sibTransId="{763B395E-79E9-4243-A99E-D6746D754045}"/>
    <dgm:cxn modelId="{10C95F34-347A-4800-B2AA-D524E10D89EB}" srcId="{64A302FB-E776-4783-BC74-DEAC0DA952F6}" destId="{31E982E0-9743-4C64-9FC4-8514C1C84CD5}" srcOrd="0" destOrd="0" parTransId="{C955093F-3C55-4F6E-A0B6-49DCB24CB716}" sibTransId="{726185C2-6F14-4737-9103-AA65735725A9}"/>
    <dgm:cxn modelId="{512E801C-BBE3-4D4E-BCDC-CB57E40604C1}" type="presParOf" srcId="{2303F1D2-27A2-433D-986A-A838B11D73E5}" destId="{0BEC9723-C461-472D-9A92-A00117D23BDB}" srcOrd="0" destOrd="0" presId="urn:microsoft.com/office/officeart/2005/8/layout/orgChart1"/>
    <dgm:cxn modelId="{9EED18CD-5104-4A67-A3E4-B51CF783EB36}" type="presParOf" srcId="{0BEC9723-C461-472D-9A92-A00117D23BDB}" destId="{A824ACB0-66FC-436C-9832-D5D5FE5DC96A}" srcOrd="0" destOrd="0" presId="urn:microsoft.com/office/officeart/2005/8/layout/orgChart1"/>
    <dgm:cxn modelId="{76A74E0B-CAF3-493E-A4EE-F5DE24EF1FC9}" type="presParOf" srcId="{A824ACB0-66FC-436C-9832-D5D5FE5DC96A}" destId="{47B33FBE-8133-42E6-AB62-06D27D476B08}" srcOrd="0" destOrd="0" presId="urn:microsoft.com/office/officeart/2005/8/layout/orgChart1"/>
    <dgm:cxn modelId="{B1096C00-6F60-4220-8FD4-A29685E8BBE4}" type="presParOf" srcId="{A824ACB0-66FC-436C-9832-D5D5FE5DC96A}" destId="{9CAD905D-8CAE-458D-A5D8-51FCDB63E7DF}" srcOrd="1" destOrd="0" presId="urn:microsoft.com/office/officeart/2005/8/layout/orgChart1"/>
    <dgm:cxn modelId="{F40A02DE-8D1B-43CF-98AC-53F7E2AD9BFD}" type="presParOf" srcId="{0BEC9723-C461-472D-9A92-A00117D23BDB}" destId="{3A17D8C4-56E2-41F4-8A45-40019B2EEF58}" srcOrd="1" destOrd="0" presId="urn:microsoft.com/office/officeart/2005/8/layout/orgChart1"/>
    <dgm:cxn modelId="{9377B016-E89C-4342-A42D-ED25AB705A92}" type="presParOf" srcId="{3A17D8C4-56E2-41F4-8A45-40019B2EEF58}" destId="{C67E0C11-2569-4203-8205-09209F89AA17}" srcOrd="0" destOrd="0" presId="urn:microsoft.com/office/officeart/2005/8/layout/orgChart1"/>
    <dgm:cxn modelId="{90C1723E-82E7-4D96-BF07-1E0169B66F3B}" type="presParOf" srcId="{3A17D8C4-56E2-41F4-8A45-40019B2EEF58}" destId="{2AD541CB-780D-476E-8143-46F0843B8982}" srcOrd="1" destOrd="0" presId="urn:microsoft.com/office/officeart/2005/8/layout/orgChart1"/>
    <dgm:cxn modelId="{64B618F7-5345-443E-80B4-72B5189DF8C8}" type="presParOf" srcId="{2AD541CB-780D-476E-8143-46F0843B8982}" destId="{F20CF6A8-B710-4D3B-8AA6-41FA05EF7DDE}" srcOrd="0" destOrd="0" presId="urn:microsoft.com/office/officeart/2005/8/layout/orgChart1"/>
    <dgm:cxn modelId="{B7B5D44C-9206-47EE-9268-EA8125FC12A7}" type="presParOf" srcId="{F20CF6A8-B710-4D3B-8AA6-41FA05EF7DDE}" destId="{AF5974DE-BBDE-4E9E-8E7E-9CA5983A94A3}" srcOrd="0" destOrd="0" presId="urn:microsoft.com/office/officeart/2005/8/layout/orgChart1"/>
    <dgm:cxn modelId="{864E8BF9-4D03-4F48-9332-A38260A9FAA0}" type="presParOf" srcId="{F20CF6A8-B710-4D3B-8AA6-41FA05EF7DDE}" destId="{CC8AF83F-7395-4A08-A00D-CB907DB8CA47}" srcOrd="1" destOrd="0" presId="urn:microsoft.com/office/officeart/2005/8/layout/orgChart1"/>
    <dgm:cxn modelId="{21F265C6-A32D-4BED-9DB4-EC61EA7C8A36}" type="presParOf" srcId="{2AD541CB-780D-476E-8143-46F0843B8982}" destId="{3FB3BA04-0829-4120-90E9-C0C94B3C7944}" srcOrd="1" destOrd="0" presId="urn:microsoft.com/office/officeart/2005/8/layout/orgChart1"/>
    <dgm:cxn modelId="{5C9FE889-904F-430D-BABB-E4D35BB3973A}" type="presParOf" srcId="{2AD541CB-780D-476E-8143-46F0843B8982}" destId="{CE6657BD-9637-4D05-AA59-451F028FE681}" srcOrd="2" destOrd="0" presId="urn:microsoft.com/office/officeart/2005/8/layout/orgChart1"/>
    <dgm:cxn modelId="{4C0F0CA4-DA73-4C67-9F0B-4A09530AC865}" type="presParOf" srcId="{3A17D8C4-56E2-41F4-8A45-40019B2EEF58}" destId="{9E60ACC7-18D0-4C0F-B02A-F9451FD74420}" srcOrd="2" destOrd="0" presId="urn:microsoft.com/office/officeart/2005/8/layout/orgChart1"/>
    <dgm:cxn modelId="{21385227-DBAC-4CB2-BE85-07161FC4CD81}" type="presParOf" srcId="{3A17D8C4-56E2-41F4-8A45-40019B2EEF58}" destId="{9054B23A-8D43-4A9D-B2C6-B6129249BBCB}" srcOrd="3" destOrd="0" presId="urn:microsoft.com/office/officeart/2005/8/layout/orgChart1"/>
    <dgm:cxn modelId="{FD8989EB-934B-4F05-9EB2-FFB2B18D997F}" type="presParOf" srcId="{9054B23A-8D43-4A9D-B2C6-B6129249BBCB}" destId="{8071E8D7-E5D1-4DB5-AD45-9584F4A94811}" srcOrd="0" destOrd="0" presId="urn:microsoft.com/office/officeart/2005/8/layout/orgChart1"/>
    <dgm:cxn modelId="{E3AB1E79-D725-4B09-BBEC-DECD34903B4D}" type="presParOf" srcId="{8071E8D7-E5D1-4DB5-AD45-9584F4A94811}" destId="{12EE8774-98B5-46CF-B933-16B69BA411E1}" srcOrd="0" destOrd="0" presId="urn:microsoft.com/office/officeart/2005/8/layout/orgChart1"/>
    <dgm:cxn modelId="{D1BE4F70-F55C-4EAB-B6F2-DE7D1420882F}" type="presParOf" srcId="{8071E8D7-E5D1-4DB5-AD45-9584F4A94811}" destId="{C1663CE5-6BE8-4CF0-8140-C605E8C70E24}" srcOrd="1" destOrd="0" presId="urn:microsoft.com/office/officeart/2005/8/layout/orgChart1"/>
    <dgm:cxn modelId="{F01DA375-9218-418F-9CBE-AF287D64BBBF}" type="presParOf" srcId="{9054B23A-8D43-4A9D-B2C6-B6129249BBCB}" destId="{ABE21A84-88D1-418C-9193-E68EC6B79EB7}" srcOrd="1" destOrd="0" presId="urn:microsoft.com/office/officeart/2005/8/layout/orgChart1"/>
    <dgm:cxn modelId="{FFD50541-E2BB-4CA0-B9C3-CE2DF85FAFA4}" type="presParOf" srcId="{9054B23A-8D43-4A9D-B2C6-B6129249BBCB}" destId="{2CF3C666-1723-4540-A7E0-089D0D620B5F}" srcOrd="2" destOrd="0" presId="urn:microsoft.com/office/officeart/2005/8/layout/orgChart1"/>
    <dgm:cxn modelId="{02774E2A-37D2-41BB-BACE-8F3A4F359B61}" type="presParOf" srcId="{0BEC9723-C461-472D-9A92-A00117D23BDB}" destId="{3EFE0774-0164-42F3-BA2A-CEA36EEC2B8A}" srcOrd="2" destOrd="0" presId="urn:microsoft.com/office/officeart/2005/8/layout/orgChart1"/>
    <dgm:cxn modelId="{14C8BA61-A42A-4EC3-8C0E-2907D3E29128}" type="presParOf" srcId="{3EFE0774-0164-42F3-BA2A-CEA36EEC2B8A}" destId="{307C44EF-54DF-4A12-B9D3-652DAE69B062}" srcOrd="0" destOrd="0" presId="urn:microsoft.com/office/officeart/2005/8/layout/orgChart1"/>
    <dgm:cxn modelId="{A586DF98-323F-458C-9A71-A265F2988D02}" type="presParOf" srcId="{3EFE0774-0164-42F3-BA2A-CEA36EEC2B8A}" destId="{8941D795-EACC-4CF6-B905-F005DDA0120F}" srcOrd="1" destOrd="0" presId="urn:microsoft.com/office/officeart/2005/8/layout/orgChart1"/>
    <dgm:cxn modelId="{CF3D00A2-8A7B-45D8-91EE-A5AA11D1030A}" type="presParOf" srcId="{8941D795-EACC-4CF6-B905-F005DDA0120F}" destId="{3789E360-8521-488C-A4B9-9DE6E4E87805}" srcOrd="0" destOrd="0" presId="urn:microsoft.com/office/officeart/2005/8/layout/orgChart1"/>
    <dgm:cxn modelId="{F2A21E04-47F3-47E5-929F-D15226DB13F0}" type="presParOf" srcId="{3789E360-8521-488C-A4B9-9DE6E4E87805}" destId="{02B2B350-86F2-463E-925C-2AC6C76593FD}" srcOrd="0" destOrd="0" presId="urn:microsoft.com/office/officeart/2005/8/layout/orgChart1"/>
    <dgm:cxn modelId="{BACDAF3A-13A4-44B2-84DB-3814CD170C4B}" type="presParOf" srcId="{3789E360-8521-488C-A4B9-9DE6E4E87805}" destId="{E7D73CFF-71CE-4D94-90AE-AE4A1554EDD7}" srcOrd="1" destOrd="0" presId="urn:microsoft.com/office/officeart/2005/8/layout/orgChart1"/>
    <dgm:cxn modelId="{4FB46A37-31B0-4FE2-A9BD-2C743E4B5102}" type="presParOf" srcId="{8941D795-EACC-4CF6-B905-F005DDA0120F}" destId="{244C7C7F-F1BB-4F05-A243-A1475F99D3A6}" srcOrd="1" destOrd="0" presId="urn:microsoft.com/office/officeart/2005/8/layout/orgChart1"/>
    <dgm:cxn modelId="{4FC58A43-09AE-4AAB-8CBD-7BFA59F891A9}" type="presParOf" srcId="{8941D795-EACC-4CF6-B905-F005DDA0120F}" destId="{ECF40FC1-7772-42FD-A097-C4D72F957F99}" srcOrd="2" destOrd="0" presId="urn:microsoft.com/office/officeart/2005/8/layout/orgChar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40A44CC-6710-4EA6-9B10-E3792D98722A}" type="doc">
      <dgm:prSet loTypeId="urn:microsoft.com/office/officeart/2005/8/layout/vList3#2" loCatId="list" qsTypeId="urn:microsoft.com/office/officeart/2005/8/quickstyle/simple1" qsCatId="simple" csTypeId="urn:microsoft.com/office/officeart/2005/8/colors/colorful5" csCatId="colorful" phldr="1"/>
      <dgm:spPr/>
    </dgm:pt>
    <dgm:pt modelId="{962332F7-2406-48EA-8A12-EA1F2028D9F2}">
      <dgm:prSet phldrT="[Text]" custT="1"/>
      <dgm:spPr/>
      <dgm:t>
        <a:bodyPr/>
        <a:lstStyle/>
        <a:p>
          <a:pPr algn="just"/>
          <a:r>
            <a:rPr lang="en-US" sz="2800" b="1" dirty="0">
              <a:solidFill>
                <a:srgbClr val="002060"/>
              </a:solidFill>
              <a:latin typeface="Times New Roman" panose="02020603050405020304" pitchFamily="18" charset="0"/>
              <a:cs typeface="Times New Roman" panose="02020603050405020304" pitchFamily="18" charset="0"/>
            </a:rPr>
            <a:t>1. </a:t>
          </a:r>
          <a:r>
            <a:rPr lang="en-US" sz="2800" b="1" dirty="0" err="1">
              <a:solidFill>
                <a:srgbClr val="002060"/>
              </a:solidFill>
              <a:latin typeface="Times New Roman" panose="02020603050405020304" pitchFamily="18" charset="0"/>
              <a:cs typeface="Times New Roman" panose="02020603050405020304" pitchFamily="18" charset="0"/>
            </a:rPr>
            <a:t>Tuân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thủ</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các</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quy</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định</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cơ</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bản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được</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nêu</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trong</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Chương</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trình</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giáo</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dục</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phổ</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thông</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tổng</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thể</a:t>
          </a:r>
          <a:endParaRPr lang="en-US" sz="2800" b="1" dirty="0">
            <a:solidFill>
              <a:srgbClr val="002060"/>
            </a:solidFill>
            <a:latin typeface="Times New Roman" panose="02020603050405020304" pitchFamily="18" charset="0"/>
            <a:cs typeface="Times New Roman" panose="02020603050405020304" pitchFamily="18" charset="0"/>
          </a:endParaRPr>
        </a:p>
      </dgm:t>
    </dgm:pt>
    <dgm:pt modelId="{61657C8F-CFD8-4CF7-A556-E428E2F701C0}" type="parTrans" cxnId="{7A94BD04-65E1-434A-810B-D26664F94FA0}">
      <dgm:prSet/>
      <dgm:spPr/>
      <dgm:t>
        <a:bodyPr/>
        <a:lstStyle/>
        <a:p>
          <a:endParaRPr lang="en-US"/>
        </a:p>
      </dgm:t>
    </dgm:pt>
    <dgm:pt modelId="{54B8AF58-C0C8-4B8D-8FF7-C056A432B15E}" type="sibTrans" cxnId="{7A94BD04-65E1-434A-810B-D26664F94FA0}">
      <dgm:prSet/>
      <dgm:spPr/>
      <dgm:t>
        <a:bodyPr/>
        <a:lstStyle/>
        <a:p>
          <a:endParaRPr lang="en-US"/>
        </a:p>
      </dgm:t>
    </dgm:pt>
    <dgm:pt modelId="{283E90F6-1386-43B2-9D64-4532197AABCC}">
      <dgm:prSet phldrT="[Text]" custT="1"/>
      <dgm:spPr/>
      <dgm:t>
        <a:bodyPr/>
        <a:lstStyle/>
        <a:p>
          <a:pPr algn="just"/>
          <a:r>
            <a:rPr lang="en-US" sz="2800" b="1" dirty="0">
              <a:solidFill>
                <a:srgbClr val="002060"/>
              </a:solidFill>
              <a:latin typeface="Times New Roman" panose="02020603050405020304" pitchFamily="18" charset="0"/>
              <a:cs typeface="Times New Roman" panose="02020603050405020304" pitchFamily="18" charset="0"/>
            </a:rPr>
            <a:t>2. </a:t>
          </a:r>
          <a:r>
            <a:rPr lang="en-US" sz="2800" b="1" dirty="0" err="1">
              <a:solidFill>
                <a:srgbClr val="002060"/>
              </a:solidFill>
              <a:latin typeface="Times New Roman" panose="02020603050405020304" pitchFamily="18" charset="0"/>
              <a:cs typeface="Times New Roman" panose="02020603050405020304" pitchFamily="18" charset="0"/>
            </a:rPr>
            <a:t>Xây</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dựng</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dựa</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trên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nền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tảng</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lí</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luận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và</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thực</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tiễn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cập</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nhật</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thành</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tựu</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của</a:t>
          </a:r>
          <a:r>
            <a:rPr lang="en-US" sz="2800" b="1" dirty="0">
              <a:solidFill>
                <a:srgbClr val="002060"/>
              </a:solidFill>
              <a:latin typeface="Times New Roman" panose="02020603050405020304" pitchFamily="18" charset="0"/>
              <a:cs typeface="Times New Roman" panose="02020603050405020304" pitchFamily="18" charset="0"/>
            </a:rPr>
            <a:t> khoa </a:t>
          </a:r>
          <a:r>
            <a:rPr lang="en-US" sz="2800" b="1" dirty="0" err="1">
              <a:solidFill>
                <a:srgbClr val="002060"/>
              </a:solidFill>
              <a:latin typeface="Times New Roman" panose="02020603050405020304" pitchFamily="18" charset="0"/>
              <a:cs typeface="Times New Roman" panose="02020603050405020304" pitchFamily="18" charset="0"/>
            </a:rPr>
            <a:t>học</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hiện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đại</a:t>
          </a:r>
          <a:endParaRPr lang="en-US" sz="2800" b="1" dirty="0">
            <a:solidFill>
              <a:srgbClr val="002060"/>
            </a:solidFill>
            <a:latin typeface="Times New Roman" panose="02020603050405020304" pitchFamily="18" charset="0"/>
            <a:cs typeface="Times New Roman" panose="02020603050405020304" pitchFamily="18" charset="0"/>
          </a:endParaRPr>
        </a:p>
      </dgm:t>
    </dgm:pt>
    <dgm:pt modelId="{2904245D-D7AC-4159-BEB7-D23FD0E8E831}" type="parTrans" cxnId="{9F297ACA-D50A-4629-AD68-B2138B130FCB}">
      <dgm:prSet/>
      <dgm:spPr/>
      <dgm:t>
        <a:bodyPr/>
        <a:lstStyle/>
        <a:p>
          <a:endParaRPr lang="en-US"/>
        </a:p>
      </dgm:t>
    </dgm:pt>
    <dgm:pt modelId="{D11A1C45-C1DA-4E3F-98A1-5756A7B76E68}" type="sibTrans" cxnId="{9F297ACA-D50A-4629-AD68-B2138B130FCB}">
      <dgm:prSet/>
      <dgm:spPr/>
      <dgm:t>
        <a:bodyPr/>
        <a:lstStyle/>
        <a:p>
          <a:endParaRPr lang="en-US"/>
        </a:p>
      </dgm:t>
    </dgm:pt>
    <dgm:pt modelId="{07B624BB-4724-42DD-AD38-FD399504B78E}">
      <dgm:prSet phldrT="[Text]" custT="1"/>
      <dgm:spPr/>
      <dgm:t>
        <a:bodyPr/>
        <a:lstStyle/>
        <a:p>
          <a:pPr algn="just"/>
          <a:r>
            <a:rPr lang="en-US" sz="2800" b="1" dirty="0">
              <a:solidFill>
                <a:srgbClr val="002060"/>
              </a:solidFill>
              <a:latin typeface="Times New Roman" panose="02020603050405020304" pitchFamily="18" charset="0"/>
              <a:cs typeface="Times New Roman" panose="02020603050405020304" pitchFamily="18" charset="0"/>
            </a:rPr>
            <a:t>3. </a:t>
          </a:r>
          <a:r>
            <a:rPr lang="en-US" sz="2800" b="1" dirty="0" err="1">
              <a:solidFill>
                <a:srgbClr val="002060"/>
              </a:solidFill>
              <a:latin typeface="Times New Roman" panose="02020603050405020304" pitchFamily="18" charset="0"/>
              <a:cs typeface="Times New Roman" panose="02020603050405020304" pitchFamily="18" charset="0"/>
            </a:rPr>
            <a:t>Lấy</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việc</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rèn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luyện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các</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kĩ</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năng</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giao</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tiếp</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làm</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trục</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chính</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xuyên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suốt</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cả</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ba</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cấp</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học</a:t>
          </a:r>
          <a:endParaRPr lang="en-US" sz="2800" b="1" dirty="0">
            <a:solidFill>
              <a:srgbClr val="002060"/>
            </a:solidFill>
            <a:latin typeface="Times New Roman" panose="02020603050405020304" pitchFamily="18" charset="0"/>
            <a:cs typeface="Times New Roman" panose="02020603050405020304" pitchFamily="18" charset="0"/>
          </a:endParaRPr>
        </a:p>
      </dgm:t>
    </dgm:pt>
    <dgm:pt modelId="{51617BA5-9BEC-4570-9F1F-23A3143B89D6}" type="parTrans" cxnId="{F6FDC190-0CF0-4582-B795-FD53218EBA71}">
      <dgm:prSet/>
      <dgm:spPr/>
      <dgm:t>
        <a:bodyPr/>
        <a:lstStyle/>
        <a:p>
          <a:endParaRPr lang="en-US"/>
        </a:p>
      </dgm:t>
    </dgm:pt>
    <dgm:pt modelId="{FFC4A802-FC7E-4DCF-BA8B-12680377E48D}" type="sibTrans" cxnId="{F6FDC190-0CF0-4582-B795-FD53218EBA71}">
      <dgm:prSet/>
      <dgm:spPr/>
      <dgm:t>
        <a:bodyPr/>
        <a:lstStyle/>
        <a:p>
          <a:endParaRPr lang="en-US"/>
        </a:p>
      </dgm:t>
    </dgm:pt>
    <dgm:pt modelId="{0CC8B775-402A-477F-A605-BA5AB4B65062}">
      <dgm:prSet phldrT="[Text]" custT="1"/>
      <dgm:spPr/>
      <dgm:t>
        <a:bodyPr/>
        <a:lstStyle/>
        <a:p>
          <a:pPr algn="just"/>
          <a:r>
            <a:rPr lang="en-US" sz="2800" b="1" dirty="0">
              <a:solidFill>
                <a:srgbClr val="002060"/>
              </a:solidFill>
              <a:latin typeface="Times New Roman" panose="02020603050405020304" pitchFamily="18" charset="0"/>
              <a:cs typeface="Times New Roman" panose="02020603050405020304" pitchFamily="18" charset="0"/>
            </a:rPr>
            <a:t>4. </a:t>
          </a:r>
          <a:r>
            <a:rPr lang="en-US" sz="2800" b="1" dirty="0" err="1">
              <a:solidFill>
                <a:srgbClr val="002060"/>
              </a:solidFill>
              <a:latin typeface="Times New Roman" panose="02020603050405020304" pitchFamily="18" charset="0"/>
              <a:cs typeface="Times New Roman" panose="02020603050405020304" pitchFamily="18" charset="0"/>
            </a:rPr>
            <a:t>Xây</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dựng</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theo</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hướng</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mở</a:t>
          </a:r>
          <a:endParaRPr lang="en-US" sz="2800" b="1" dirty="0">
            <a:solidFill>
              <a:srgbClr val="002060"/>
            </a:solidFill>
            <a:latin typeface="Times New Roman" panose="02020603050405020304" pitchFamily="18" charset="0"/>
            <a:cs typeface="Times New Roman" panose="02020603050405020304" pitchFamily="18" charset="0"/>
          </a:endParaRPr>
        </a:p>
      </dgm:t>
    </dgm:pt>
    <dgm:pt modelId="{5D45C215-4B8E-4469-A88E-62726AC5BFA1}" type="parTrans" cxnId="{16B90E1B-39F9-4D48-AC7D-BEAF3D418687}">
      <dgm:prSet/>
      <dgm:spPr/>
      <dgm:t>
        <a:bodyPr/>
        <a:lstStyle/>
        <a:p>
          <a:endParaRPr lang="en-US"/>
        </a:p>
      </dgm:t>
    </dgm:pt>
    <dgm:pt modelId="{15C4DC6A-5AAD-4557-AD68-7E721676606D}" type="sibTrans" cxnId="{16B90E1B-39F9-4D48-AC7D-BEAF3D418687}">
      <dgm:prSet/>
      <dgm:spPr/>
      <dgm:t>
        <a:bodyPr/>
        <a:lstStyle/>
        <a:p>
          <a:endParaRPr lang="en-US"/>
        </a:p>
      </dgm:t>
    </dgm:pt>
    <dgm:pt modelId="{572FAB36-E68F-43E7-B615-9351D28E9037}">
      <dgm:prSet phldrT="[Text]" custT="1"/>
      <dgm:spPr/>
      <dgm:t>
        <a:bodyPr/>
        <a:lstStyle/>
        <a:p>
          <a:pPr algn="just"/>
          <a:r>
            <a:rPr lang="en-US" sz="2800" b="1" dirty="0">
              <a:solidFill>
                <a:srgbClr val="002060"/>
              </a:solidFill>
              <a:latin typeface="Times New Roman" panose="02020603050405020304" pitchFamily="18" charset="0"/>
              <a:cs typeface="Times New Roman" panose="02020603050405020304" pitchFamily="18" charset="0"/>
            </a:rPr>
            <a:t>5. </a:t>
          </a:r>
          <a:r>
            <a:rPr lang="en-US" sz="2800" b="1" dirty="0" err="1">
              <a:solidFill>
                <a:srgbClr val="002060"/>
              </a:solidFill>
              <a:latin typeface="Times New Roman" panose="02020603050405020304" pitchFamily="18" charset="0"/>
              <a:cs typeface="Times New Roman" panose="02020603050405020304" pitchFamily="18" charset="0"/>
            </a:rPr>
            <a:t>Vừa</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đáp</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ứng</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yêu</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cầu</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đổi</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mới</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vừa</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chú</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trọng</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kế</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thừa</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và</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phát</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huy</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những</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ưu</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điểm</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của</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các</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chương</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trình</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Ngữ</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văn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đã</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có</a:t>
          </a:r>
          <a:endParaRPr lang="en-US" sz="2800" b="1" dirty="0">
            <a:solidFill>
              <a:srgbClr val="002060"/>
            </a:solidFill>
            <a:latin typeface="Times New Roman" panose="02020603050405020304" pitchFamily="18" charset="0"/>
            <a:cs typeface="Times New Roman" panose="02020603050405020304" pitchFamily="18" charset="0"/>
          </a:endParaRPr>
        </a:p>
      </dgm:t>
    </dgm:pt>
    <dgm:pt modelId="{666B64E3-5EF8-4C5B-AFAC-4F1E4724D7BB}" type="parTrans" cxnId="{7E3D025F-16FA-4B26-98BB-8CBC13C80DB5}">
      <dgm:prSet/>
      <dgm:spPr/>
      <dgm:t>
        <a:bodyPr/>
        <a:lstStyle/>
        <a:p>
          <a:endParaRPr lang="en-US"/>
        </a:p>
      </dgm:t>
    </dgm:pt>
    <dgm:pt modelId="{2ADC9B9F-0708-45AA-9582-63DCB696E46D}" type="sibTrans" cxnId="{7E3D025F-16FA-4B26-98BB-8CBC13C80DB5}">
      <dgm:prSet/>
      <dgm:spPr/>
      <dgm:t>
        <a:bodyPr/>
        <a:lstStyle/>
        <a:p>
          <a:endParaRPr lang="en-US"/>
        </a:p>
      </dgm:t>
    </dgm:pt>
    <dgm:pt modelId="{1C1A2979-820F-4690-87AC-6248228D866E}" type="pres">
      <dgm:prSet presAssocID="{940A44CC-6710-4EA6-9B10-E3792D98722A}" presName="linearFlow" presStyleCnt="0">
        <dgm:presLayoutVars>
          <dgm:dir/>
          <dgm:resizeHandles val="exact"/>
        </dgm:presLayoutVars>
      </dgm:prSet>
      <dgm:spPr/>
    </dgm:pt>
    <dgm:pt modelId="{DA2E6803-8ECD-4AB6-9360-84DA5593844D}" type="pres">
      <dgm:prSet presAssocID="{962332F7-2406-48EA-8A12-EA1F2028D9F2}" presName="composite" presStyleCnt="0"/>
      <dgm:spPr/>
    </dgm:pt>
    <dgm:pt modelId="{0259363F-E84D-4ABD-BEEC-A715E45B288C}" type="pres">
      <dgm:prSet presAssocID="{962332F7-2406-48EA-8A12-EA1F2028D9F2}" presName="imgShp" presStyleLbl="fgImgPlace1" presStyleIdx="0" presStyleCnt="5"/>
      <dgm:spPr/>
    </dgm:pt>
    <dgm:pt modelId="{967941D4-C8C0-40A2-824D-8DF2CBEF6CD6}" type="pres">
      <dgm:prSet presAssocID="{962332F7-2406-48EA-8A12-EA1F2028D9F2}" presName="txShp" presStyleLbl="node1" presStyleIdx="0" presStyleCnt="5">
        <dgm:presLayoutVars>
          <dgm:bulletEnabled val="1"/>
        </dgm:presLayoutVars>
      </dgm:prSet>
      <dgm:spPr/>
      <dgm:t>
        <a:bodyPr/>
        <a:lstStyle/>
        <a:p>
          <a:endParaRPr lang="en-US"/>
        </a:p>
      </dgm:t>
    </dgm:pt>
    <dgm:pt modelId="{31904093-6E85-414F-8C06-461E2CE9642C}" type="pres">
      <dgm:prSet presAssocID="{54B8AF58-C0C8-4B8D-8FF7-C056A432B15E}" presName="spacing" presStyleCnt="0"/>
      <dgm:spPr/>
    </dgm:pt>
    <dgm:pt modelId="{5C4D211D-B99B-4B89-94F9-1A200AF92FB4}" type="pres">
      <dgm:prSet presAssocID="{283E90F6-1386-43B2-9D64-4532197AABCC}" presName="composite" presStyleCnt="0"/>
      <dgm:spPr/>
    </dgm:pt>
    <dgm:pt modelId="{5DF75836-B091-45A1-AD70-43909215A22A}" type="pres">
      <dgm:prSet presAssocID="{283E90F6-1386-43B2-9D64-4532197AABCC}" presName="imgShp" presStyleLbl="fgImgPlace1" presStyleIdx="1" presStyleCnt="5"/>
      <dgm:spPr/>
    </dgm:pt>
    <dgm:pt modelId="{CA65FD1B-0BB6-4C65-8390-EB08C1AE04A5}" type="pres">
      <dgm:prSet presAssocID="{283E90F6-1386-43B2-9D64-4532197AABCC}" presName="txShp" presStyleLbl="node1" presStyleIdx="1" presStyleCnt="5">
        <dgm:presLayoutVars>
          <dgm:bulletEnabled val="1"/>
        </dgm:presLayoutVars>
      </dgm:prSet>
      <dgm:spPr/>
      <dgm:t>
        <a:bodyPr/>
        <a:lstStyle/>
        <a:p>
          <a:endParaRPr lang="en-US"/>
        </a:p>
      </dgm:t>
    </dgm:pt>
    <dgm:pt modelId="{EA12F486-03C7-4C44-B52D-85060F565690}" type="pres">
      <dgm:prSet presAssocID="{D11A1C45-C1DA-4E3F-98A1-5756A7B76E68}" presName="spacing" presStyleCnt="0"/>
      <dgm:spPr/>
    </dgm:pt>
    <dgm:pt modelId="{2AADF410-FFCC-4260-8CC0-48EC3D6AFEE8}" type="pres">
      <dgm:prSet presAssocID="{07B624BB-4724-42DD-AD38-FD399504B78E}" presName="composite" presStyleCnt="0"/>
      <dgm:spPr/>
    </dgm:pt>
    <dgm:pt modelId="{62F9371B-3547-4E51-8945-BB6204E5C6B8}" type="pres">
      <dgm:prSet presAssocID="{07B624BB-4724-42DD-AD38-FD399504B78E}" presName="imgShp" presStyleLbl="fgImgPlace1" presStyleIdx="2" presStyleCnt="5"/>
      <dgm:spPr/>
    </dgm:pt>
    <dgm:pt modelId="{160E548C-00B4-44F5-9B83-760E00C86587}" type="pres">
      <dgm:prSet presAssocID="{07B624BB-4724-42DD-AD38-FD399504B78E}" presName="txShp" presStyleLbl="node1" presStyleIdx="2" presStyleCnt="5">
        <dgm:presLayoutVars>
          <dgm:bulletEnabled val="1"/>
        </dgm:presLayoutVars>
      </dgm:prSet>
      <dgm:spPr/>
      <dgm:t>
        <a:bodyPr/>
        <a:lstStyle/>
        <a:p>
          <a:endParaRPr lang="en-US"/>
        </a:p>
      </dgm:t>
    </dgm:pt>
    <dgm:pt modelId="{A52575E5-03C6-4CD2-88A5-4018F7DB6162}" type="pres">
      <dgm:prSet presAssocID="{FFC4A802-FC7E-4DCF-BA8B-12680377E48D}" presName="spacing" presStyleCnt="0"/>
      <dgm:spPr/>
    </dgm:pt>
    <dgm:pt modelId="{6325462A-B032-41C5-8A16-03966E41E034}" type="pres">
      <dgm:prSet presAssocID="{0CC8B775-402A-477F-A605-BA5AB4B65062}" presName="composite" presStyleCnt="0"/>
      <dgm:spPr/>
    </dgm:pt>
    <dgm:pt modelId="{1FC620FF-1B43-457E-BC7B-58AB7C17E7E2}" type="pres">
      <dgm:prSet presAssocID="{0CC8B775-402A-477F-A605-BA5AB4B65062}" presName="imgShp" presStyleLbl="fgImgPlace1" presStyleIdx="3" presStyleCnt="5"/>
      <dgm:spPr/>
    </dgm:pt>
    <dgm:pt modelId="{65977384-E842-42D7-B557-FC8486813BF1}" type="pres">
      <dgm:prSet presAssocID="{0CC8B775-402A-477F-A605-BA5AB4B65062}" presName="txShp" presStyleLbl="node1" presStyleIdx="3" presStyleCnt="5">
        <dgm:presLayoutVars>
          <dgm:bulletEnabled val="1"/>
        </dgm:presLayoutVars>
      </dgm:prSet>
      <dgm:spPr/>
      <dgm:t>
        <a:bodyPr/>
        <a:lstStyle/>
        <a:p>
          <a:endParaRPr lang="en-US"/>
        </a:p>
      </dgm:t>
    </dgm:pt>
    <dgm:pt modelId="{9F2F7153-F3E3-4B7F-BC8D-F807F4F2B019}" type="pres">
      <dgm:prSet presAssocID="{15C4DC6A-5AAD-4557-AD68-7E721676606D}" presName="spacing" presStyleCnt="0"/>
      <dgm:spPr/>
    </dgm:pt>
    <dgm:pt modelId="{E77B1ACE-CF4B-4286-9664-CBBF16492B0D}" type="pres">
      <dgm:prSet presAssocID="{572FAB36-E68F-43E7-B615-9351D28E9037}" presName="composite" presStyleCnt="0"/>
      <dgm:spPr/>
    </dgm:pt>
    <dgm:pt modelId="{43ECD890-319B-4884-B521-0015A2AD13F3}" type="pres">
      <dgm:prSet presAssocID="{572FAB36-E68F-43E7-B615-9351D28E9037}" presName="imgShp" presStyleLbl="fgImgPlace1" presStyleIdx="4" presStyleCnt="5"/>
      <dgm:spPr/>
    </dgm:pt>
    <dgm:pt modelId="{BB2ECF49-D795-4A3D-A71A-F8B3404FD094}" type="pres">
      <dgm:prSet presAssocID="{572FAB36-E68F-43E7-B615-9351D28E9037}" presName="txShp" presStyleLbl="node1" presStyleIdx="4" presStyleCnt="5" custScaleY="125244">
        <dgm:presLayoutVars>
          <dgm:bulletEnabled val="1"/>
        </dgm:presLayoutVars>
      </dgm:prSet>
      <dgm:spPr/>
      <dgm:t>
        <a:bodyPr/>
        <a:lstStyle/>
        <a:p>
          <a:endParaRPr lang="en-US"/>
        </a:p>
      </dgm:t>
    </dgm:pt>
  </dgm:ptLst>
  <dgm:cxnLst>
    <dgm:cxn modelId="{9C2DCA31-5481-45BC-8A1B-5B79D01250A7}" type="presOf" srcId="{962332F7-2406-48EA-8A12-EA1F2028D9F2}" destId="{967941D4-C8C0-40A2-824D-8DF2CBEF6CD6}" srcOrd="0" destOrd="0" presId="urn:microsoft.com/office/officeart/2005/8/layout/vList3#2"/>
    <dgm:cxn modelId="{5374E9A4-BA84-456A-8FFF-9486ACED0619}" type="presOf" srcId="{283E90F6-1386-43B2-9D64-4532197AABCC}" destId="{CA65FD1B-0BB6-4C65-8390-EB08C1AE04A5}" srcOrd="0" destOrd="0" presId="urn:microsoft.com/office/officeart/2005/8/layout/vList3#2"/>
    <dgm:cxn modelId="{65DBDF36-21F8-478B-8AAF-760C4F5A4039}" type="presOf" srcId="{0CC8B775-402A-477F-A605-BA5AB4B65062}" destId="{65977384-E842-42D7-B557-FC8486813BF1}" srcOrd="0" destOrd="0" presId="urn:microsoft.com/office/officeart/2005/8/layout/vList3#2"/>
    <dgm:cxn modelId="{23881F16-2498-48BF-8BFA-18AB67CB2F1A}" type="presOf" srcId="{572FAB36-E68F-43E7-B615-9351D28E9037}" destId="{BB2ECF49-D795-4A3D-A71A-F8B3404FD094}" srcOrd="0" destOrd="0" presId="urn:microsoft.com/office/officeart/2005/8/layout/vList3#2"/>
    <dgm:cxn modelId="{9F310803-1BD3-434C-8476-853AE0CD1441}" type="presOf" srcId="{940A44CC-6710-4EA6-9B10-E3792D98722A}" destId="{1C1A2979-820F-4690-87AC-6248228D866E}" srcOrd="0" destOrd="0" presId="urn:microsoft.com/office/officeart/2005/8/layout/vList3#2"/>
    <dgm:cxn modelId="{F6FDC190-0CF0-4582-B795-FD53218EBA71}" srcId="{940A44CC-6710-4EA6-9B10-E3792D98722A}" destId="{07B624BB-4724-42DD-AD38-FD399504B78E}" srcOrd="2" destOrd="0" parTransId="{51617BA5-9BEC-4570-9F1F-23A3143B89D6}" sibTransId="{FFC4A802-FC7E-4DCF-BA8B-12680377E48D}"/>
    <dgm:cxn modelId="{9F297ACA-D50A-4629-AD68-B2138B130FCB}" srcId="{940A44CC-6710-4EA6-9B10-E3792D98722A}" destId="{283E90F6-1386-43B2-9D64-4532197AABCC}" srcOrd="1" destOrd="0" parTransId="{2904245D-D7AC-4159-BEB7-D23FD0E8E831}" sibTransId="{D11A1C45-C1DA-4E3F-98A1-5756A7B76E68}"/>
    <dgm:cxn modelId="{7E3D025F-16FA-4B26-98BB-8CBC13C80DB5}" srcId="{940A44CC-6710-4EA6-9B10-E3792D98722A}" destId="{572FAB36-E68F-43E7-B615-9351D28E9037}" srcOrd="4" destOrd="0" parTransId="{666B64E3-5EF8-4C5B-AFAC-4F1E4724D7BB}" sibTransId="{2ADC9B9F-0708-45AA-9582-63DCB696E46D}"/>
    <dgm:cxn modelId="{7A94BD04-65E1-434A-810B-D26664F94FA0}" srcId="{940A44CC-6710-4EA6-9B10-E3792D98722A}" destId="{962332F7-2406-48EA-8A12-EA1F2028D9F2}" srcOrd="0" destOrd="0" parTransId="{61657C8F-CFD8-4CF7-A556-E428E2F701C0}" sibTransId="{54B8AF58-C0C8-4B8D-8FF7-C056A432B15E}"/>
    <dgm:cxn modelId="{FCF99855-0BE3-4B7A-8509-1901BAEFF140}" type="presOf" srcId="{07B624BB-4724-42DD-AD38-FD399504B78E}" destId="{160E548C-00B4-44F5-9B83-760E00C86587}" srcOrd="0" destOrd="0" presId="urn:microsoft.com/office/officeart/2005/8/layout/vList3#2"/>
    <dgm:cxn modelId="{16B90E1B-39F9-4D48-AC7D-BEAF3D418687}" srcId="{940A44CC-6710-4EA6-9B10-E3792D98722A}" destId="{0CC8B775-402A-477F-A605-BA5AB4B65062}" srcOrd="3" destOrd="0" parTransId="{5D45C215-4B8E-4469-A88E-62726AC5BFA1}" sibTransId="{15C4DC6A-5AAD-4557-AD68-7E721676606D}"/>
    <dgm:cxn modelId="{0E000F97-9DCA-42EA-9782-FF1921D55AAA}" type="presParOf" srcId="{1C1A2979-820F-4690-87AC-6248228D866E}" destId="{DA2E6803-8ECD-4AB6-9360-84DA5593844D}" srcOrd="0" destOrd="0" presId="urn:microsoft.com/office/officeart/2005/8/layout/vList3#2"/>
    <dgm:cxn modelId="{C16F2EDA-0D8D-49EA-BCEC-D466BA28901F}" type="presParOf" srcId="{DA2E6803-8ECD-4AB6-9360-84DA5593844D}" destId="{0259363F-E84D-4ABD-BEEC-A715E45B288C}" srcOrd="0" destOrd="0" presId="urn:microsoft.com/office/officeart/2005/8/layout/vList3#2"/>
    <dgm:cxn modelId="{9371B5F0-1990-4F75-9C65-41A2005B0B8C}" type="presParOf" srcId="{DA2E6803-8ECD-4AB6-9360-84DA5593844D}" destId="{967941D4-C8C0-40A2-824D-8DF2CBEF6CD6}" srcOrd="1" destOrd="0" presId="urn:microsoft.com/office/officeart/2005/8/layout/vList3#2"/>
    <dgm:cxn modelId="{7BF61F3F-64FE-4452-AAC2-818AE45F52C7}" type="presParOf" srcId="{1C1A2979-820F-4690-87AC-6248228D866E}" destId="{31904093-6E85-414F-8C06-461E2CE9642C}" srcOrd="1" destOrd="0" presId="urn:microsoft.com/office/officeart/2005/8/layout/vList3#2"/>
    <dgm:cxn modelId="{BBC2687F-E442-408F-ACF2-306B1C1CC292}" type="presParOf" srcId="{1C1A2979-820F-4690-87AC-6248228D866E}" destId="{5C4D211D-B99B-4B89-94F9-1A200AF92FB4}" srcOrd="2" destOrd="0" presId="urn:microsoft.com/office/officeart/2005/8/layout/vList3#2"/>
    <dgm:cxn modelId="{1B1AD956-A097-42CF-B818-F7488E0632B4}" type="presParOf" srcId="{5C4D211D-B99B-4B89-94F9-1A200AF92FB4}" destId="{5DF75836-B091-45A1-AD70-43909215A22A}" srcOrd="0" destOrd="0" presId="urn:microsoft.com/office/officeart/2005/8/layout/vList3#2"/>
    <dgm:cxn modelId="{ADA0F42B-B312-49C3-ABE3-0CC07BA710F2}" type="presParOf" srcId="{5C4D211D-B99B-4B89-94F9-1A200AF92FB4}" destId="{CA65FD1B-0BB6-4C65-8390-EB08C1AE04A5}" srcOrd="1" destOrd="0" presId="urn:microsoft.com/office/officeart/2005/8/layout/vList3#2"/>
    <dgm:cxn modelId="{BC592245-CD01-41A6-8AFF-EDD86C319119}" type="presParOf" srcId="{1C1A2979-820F-4690-87AC-6248228D866E}" destId="{EA12F486-03C7-4C44-B52D-85060F565690}" srcOrd="3" destOrd="0" presId="urn:microsoft.com/office/officeart/2005/8/layout/vList3#2"/>
    <dgm:cxn modelId="{33836285-5278-433C-AB79-070707E22E1F}" type="presParOf" srcId="{1C1A2979-820F-4690-87AC-6248228D866E}" destId="{2AADF410-FFCC-4260-8CC0-48EC3D6AFEE8}" srcOrd="4" destOrd="0" presId="urn:microsoft.com/office/officeart/2005/8/layout/vList3#2"/>
    <dgm:cxn modelId="{7C643A1B-6E66-44D6-8FA3-9511D6B4017D}" type="presParOf" srcId="{2AADF410-FFCC-4260-8CC0-48EC3D6AFEE8}" destId="{62F9371B-3547-4E51-8945-BB6204E5C6B8}" srcOrd="0" destOrd="0" presId="urn:microsoft.com/office/officeart/2005/8/layout/vList3#2"/>
    <dgm:cxn modelId="{9D4FAB48-59DF-4DEF-87C0-62F42566AB14}" type="presParOf" srcId="{2AADF410-FFCC-4260-8CC0-48EC3D6AFEE8}" destId="{160E548C-00B4-44F5-9B83-760E00C86587}" srcOrd="1" destOrd="0" presId="urn:microsoft.com/office/officeart/2005/8/layout/vList3#2"/>
    <dgm:cxn modelId="{A36D251A-60F0-4BD2-B159-EE9EEA13B1F7}" type="presParOf" srcId="{1C1A2979-820F-4690-87AC-6248228D866E}" destId="{A52575E5-03C6-4CD2-88A5-4018F7DB6162}" srcOrd="5" destOrd="0" presId="urn:microsoft.com/office/officeart/2005/8/layout/vList3#2"/>
    <dgm:cxn modelId="{D2A77872-296D-48E1-8AB2-71D114C7B621}" type="presParOf" srcId="{1C1A2979-820F-4690-87AC-6248228D866E}" destId="{6325462A-B032-41C5-8A16-03966E41E034}" srcOrd="6" destOrd="0" presId="urn:microsoft.com/office/officeart/2005/8/layout/vList3#2"/>
    <dgm:cxn modelId="{83F89594-A9E5-45EC-9746-630FD4699D8A}" type="presParOf" srcId="{6325462A-B032-41C5-8A16-03966E41E034}" destId="{1FC620FF-1B43-457E-BC7B-58AB7C17E7E2}" srcOrd="0" destOrd="0" presId="urn:microsoft.com/office/officeart/2005/8/layout/vList3#2"/>
    <dgm:cxn modelId="{84955175-1663-4CF7-84EE-C3DFBB3CAF5F}" type="presParOf" srcId="{6325462A-B032-41C5-8A16-03966E41E034}" destId="{65977384-E842-42D7-B557-FC8486813BF1}" srcOrd="1" destOrd="0" presId="urn:microsoft.com/office/officeart/2005/8/layout/vList3#2"/>
    <dgm:cxn modelId="{816ED462-C303-4F3B-8CB5-A506763BC791}" type="presParOf" srcId="{1C1A2979-820F-4690-87AC-6248228D866E}" destId="{9F2F7153-F3E3-4B7F-BC8D-F807F4F2B019}" srcOrd="7" destOrd="0" presId="urn:microsoft.com/office/officeart/2005/8/layout/vList3#2"/>
    <dgm:cxn modelId="{CB47CFB8-3C06-48C8-9572-5082714A1811}" type="presParOf" srcId="{1C1A2979-820F-4690-87AC-6248228D866E}" destId="{E77B1ACE-CF4B-4286-9664-CBBF16492B0D}" srcOrd="8" destOrd="0" presId="urn:microsoft.com/office/officeart/2005/8/layout/vList3#2"/>
    <dgm:cxn modelId="{5DBE1AB4-647A-47FD-AEEA-F70B572A9566}" type="presParOf" srcId="{E77B1ACE-CF4B-4286-9664-CBBF16492B0D}" destId="{43ECD890-319B-4884-B521-0015A2AD13F3}" srcOrd="0" destOrd="0" presId="urn:microsoft.com/office/officeart/2005/8/layout/vList3#2"/>
    <dgm:cxn modelId="{CF4567DF-94B6-459F-9C87-F6F9D467D6B7}" type="presParOf" srcId="{E77B1ACE-CF4B-4286-9664-CBBF16492B0D}" destId="{BB2ECF49-D795-4A3D-A71A-F8B3404FD094}" srcOrd="1" destOrd="0" presId="urn:microsoft.com/office/officeart/2005/8/layout/vList3#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88B42C9-93D6-47BF-B633-C8457260017F}" type="doc">
      <dgm:prSet loTypeId="urn:microsoft.com/office/officeart/2005/8/layout/radial6" loCatId="cycle" qsTypeId="urn:microsoft.com/office/officeart/2005/8/quickstyle/3d2#1" qsCatId="3D" csTypeId="urn:microsoft.com/office/officeart/2005/8/colors/colorful4" csCatId="colorful" phldr="1"/>
      <dgm:spPr/>
      <dgm:t>
        <a:bodyPr/>
        <a:lstStyle/>
        <a:p>
          <a:endParaRPr lang="en-US"/>
        </a:p>
      </dgm:t>
    </dgm:pt>
    <dgm:pt modelId="{1A5A3F44-1045-4838-93EC-0B429A308969}">
      <dgm:prSet phldrT="[Text]" custT="1"/>
      <dgm:spPr/>
      <dgm:t>
        <a:bodyPr/>
        <a:lstStyle/>
        <a:p>
          <a:r>
            <a:rPr lang="en-US" sz="2800" b="1" dirty="0">
              <a:solidFill>
                <a:srgbClr val="002060"/>
              </a:solidFill>
              <a:latin typeface="Times New Roman" panose="02020603050405020304" pitchFamily="18" charset="0"/>
              <a:cs typeface="Times New Roman" panose="02020603050405020304" pitchFamily="18" charset="0"/>
            </a:rPr>
            <a:t>1. PHẨM CHẤT CHỦ YẾU</a:t>
          </a:r>
        </a:p>
      </dgm:t>
    </dgm:pt>
    <dgm:pt modelId="{4E887F71-0BC5-433D-B9D7-1CF15080DE6F}" type="parTrans" cxnId="{A08122A9-8854-4C0A-AC01-5E3916EDE4C5}">
      <dgm:prSet/>
      <dgm:spPr/>
      <dgm:t>
        <a:bodyPr/>
        <a:lstStyle/>
        <a:p>
          <a:endParaRPr lang="en-US"/>
        </a:p>
      </dgm:t>
    </dgm:pt>
    <dgm:pt modelId="{21DF41E6-B27A-49E5-8045-0577FEF652EE}" type="sibTrans" cxnId="{A08122A9-8854-4C0A-AC01-5E3916EDE4C5}">
      <dgm:prSet/>
      <dgm:spPr/>
      <dgm:t>
        <a:bodyPr/>
        <a:lstStyle/>
        <a:p>
          <a:endParaRPr lang="en-US"/>
        </a:p>
      </dgm:t>
    </dgm:pt>
    <dgm:pt modelId="{61874D1B-39A3-44F8-8260-8AC9DF6A0A56}">
      <dgm:prSet phldrT="[Text]" custT="1"/>
      <dgm:spPr/>
      <dgm:t>
        <a:bodyPr/>
        <a:lstStyle/>
        <a:p>
          <a:r>
            <a:rPr lang="en-US" sz="2800" b="1" dirty="0" err="1">
              <a:solidFill>
                <a:srgbClr val="002060"/>
              </a:solidFill>
              <a:latin typeface="Times New Roman" panose="02020603050405020304" pitchFamily="18" charset="0"/>
              <a:cs typeface="Times New Roman" panose="02020603050405020304" pitchFamily="18" charset="0"/>
            </a:rPr>
            <a:t>Yêu</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nước</a:t>
          </a:r>
          <a:endParaRPr lang="en-US" sz="2800" b="1" dirty="0">
            <a:solidFill>
              <a:srgbClr val="002060"/>
            </a:solidFill>
            <a:latin typeface="Times New Roman" panose="02020603050405020304" pitchFamily="18" charset="0"/>
            <a:cs typeface="Times New Roman" panose="02020603050405020304" pitchFamily="18" charset="0"/>
          </a:endParaRPr>
        </a:p>
      </dgm:t>
    </dgm:pt>
    <dgm:pt modelId="{1B1176AD-1A33-44BC-AB72-5F6EE48BBADA}" type="parTrans" cxnId="{A88A5B81-54EB-40AE-8448-02681786DB74}">
      <dgm:prSet/>
      <dgm:spPr/>
      <dgm:t>
        <a:bodyPr/>
        <a:lstStyle/>
        <a:p>
          <a:endParaRPr lang="en-US"/>
        </a:p>
      </dgm:t>
    </dgm:pt>
    <dgm:pt modelId="{448C40E2-A072-44AF-9C0F-568633182A99}" type="sibTrans" cxnId="{A88A5B81-54EB-40AE-8448-02681786DB74}">
      <dgm:prSet/>
      <dgm:spPr/>
      <dgm:t>
        <a:bodyPr/>
        <a:lstStyle/>
        <a:p>
          <a:endParaRPr lang="en-US"/>
        </a:p>
      </dgm:t>
    </dgm:pt>
    <dgm:pt modelId="{0FED58C2-0F30-45CC-BAA8-81FE1C81B0C8}">
      <dgm:prSet phldrT="[Text]" custT="1"/>
      <dgm:spPr/>
      <dgm:t>
        <a:bodyPr/>
        <a:lstStyle/>
        <a:p>
          <a:r>
            <a:rPr lang="en-US" sz="2800" b="1" dirty="0" err="1">
              <a:solidFill>
                <a:srgbClr val="002060"/>
              </a:solidFill>
              <a:latin typeface="Times New Roman" panose="02020603050405020304" pitchFamily="18" charset="0"/>
              <a:cs typeface="Times New Roman" panose="02020603050405020304" pitchFamily="18" charset="0"/>
            </a:rPr>
            <a:t>Nhân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ái</a:t>
          </a:r>
          <a:endParaRPr lang="en-US" sz="2800" b="1" dirty="0">
            <a:solidFill>
              <a:srgbClr val="002060"/>
            </a:solidFill>
            <a:latin typeface="Times New Roman" panose="02020603050405020304" pitchFamily="18" charset="0"/>
            <a:cs typeface="Times New Roman" panose="02020603050405020304" pitchFamily="18" charset="0"/>
          </a:endParaRPr>
        </a:p>
      </dgm:t>
    </dgm:pt>
    <dgm:pt modelId="{B8F7D706-7459-49D3-BD48-805771A0A7E2}" type="parTrans" cxnId="{37177F72-7BC5-4AF2-ABB3-DC1772F2BCBF}">
      <dgm:prSet/>
      <dgm:spPr/>
      <dgm:t>
        <a:bodyPr/>
        <a:lstStyle/>
        <a:p>
          <a:endParaRPr lang="en-US"/>
        </a:p>
      </dgm:t>
    </dgm:pt>
    <dgm:pt modelId="{6526089E-A4FE-4A2D-905B-A66CD60B33D6}" type="sibTrans" cxnId="{37177F72-7BC5-4AF2-ABB3-DC1772F2BCBF}">
      <dgm:prSet/>
      <dgm:spPr/>
      <dgm:t>
        <a:bodyPr/>
        <a:lstStyle/>
        <a:p>
          <a:endParaRPr lang="en-US"/>
        </a:p>
      </dgm:t>
    </dgm:pt>
    <dgm:pt modelId="{E6DD0EB8-2E59-4413-B925-6808D68A284D}">
      <dgm:prSet phldrT="[Text]" custT="1"/>
      <dgm:spPr/>
      <dgm:t>
        <a:bodyPr/>
        <a:lstStyle/>
        <a:p>
          <a:r>
            <a:rPr lang="en-US" sz="2800" b="1" dirty="0" err="1">
              <a:solidFill>
                <a:srgbClr val="002060"/>
              </a:solidFill>
              <a:latin typeface="Times New Roman" panose="02020603050405020304" pitchFamily="18" charset="0"/>
              <a:cs typeface="Times New Roman" panose="02020603050405020304" pitchFamily="18" charset="0"/>
            </a:rPr>
            <a:t>Chăm</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chỉ</a:t>
          </a:r>
          <a:endParaRPr lang="en-US" sz="2800" b="1" dirty="0">
            <a:solidFill>
              <a:srgbClr val="002060"/>
            </a:solidFill>
            <a:latin typeface="Times New Roman" panose="02020603050405020304" pitchFamily="18" charset="0"/>
            <a:cs typeface="Times New Roman" panose="02020603050405020304" pitchFamily="18" charset="0"/>
          </a:endParaRPr>
        </a:p>
      </dgm:t>
    </dgm:pt>
    <dgm:pt modelId="{DE2C9D96-2578-4AD6-875E-ABBA5906716F}" type="parTrans" cxnId="{B6E400B6-8E4A-4A3E-835B-DA0627A808AA}">
      <dgm:prSet/>
      <dgm:spPr/>
      <dgm:t>
        <a:bodyPr/>
        <a:lstStyle/>
        <a:p>
          <a:endParaRPr lang="en-US"/>
        </a:p>
      </dgm:t>
    </dgm:pt>
    <dgm:pt modelId="{88C7C4D6-8FA8-4A99-8318-251012F7B725}" type="sibTrans" cxnId="{B6E400B6-8E4A-4A3E-835B-DA0627A808AA}">
      <dgm:prSet/>
      <dgm:spPr/>
      <dgm:t>
        <a:bodyPr/>
        <a:lstStyle/>
        <a:p>
          <a:endParaRPr lang="en-US"/>
        </a:p>
      </dgm:t>
    </dgm:pt>
    <dgm:pt modelId="{E56D910B-46DF-4AED-98FC-E4F3DEAF8719}">
      <dgm:prSet phldrT="[Text]"/>
      <dgm:spPr/>
      <dgm:t>
        <a:bodyPr/>
        <a:lstStyle/>
        <a:p>
          <a:endParaRPr lang="en-US" dirty="0"/>
        </a:p>
      </dgm:t>
    </dgm:pt>
    <dgm:pt modelId="{28F728F7-B821-4F96-AB00-6EC3CEC54E11}" type="parTrans" cxnId="{0B55882A-4385-4E9A-B314-8F4F848CC808}">
      <dgm:prSet/>
      <dgm:spPr/>
      <dgm:t>
        <a:bodyPr/>
        <a:lstStyle/>
        <a:p>
          <a:endParaRPr lang="en-US"/>
        </a:p>
      </dgm:t>
    </dgm:pt>
    <dgm:pt modelId="{E6979C9D-32ED-405C-AC4A-07D5678D99FA}" type="sibTrans" cxnId="{0B55882A-4385-4E9A-B314-8F4F848CC808}">
      <dgm:prSet/>
      <dgm:spPr/>
      <dgm:t>
        <a:bodyPr/>
        <a:lstStyle/>
        <a:p>
          <a:endParaRPr lang="en-US"/>
        </a:p>
      </dgm:t>
    </dgm:pt>
    <dgm:pt modelId="{4F3F5472-8D67-40AC-9859-A730DFA0F972}">
      <dgm:prSet phldrT="[Text]" custT="1"/>
      <dgm:spPr/>
      <dgm:t>
        <a:bodyPr/>
        <a:lstStyle/>
        <a:p>
          <a:r>
            <a:rPr lang="en-US" sz="2800" b="1" dirty="0" err="1">
              <a:solidFill>
                <a:srgbClr val="002060"/>
              </a:solidFill>
              <a:latin typeface="Times New Roman" panose="02020603050405020304" pitchFamily="18" charset="0"/>
              <a:cs typeface="Times New Roman" panose="02020603050405020304" pitchFamily="18" charset="0"/>
            </a:rPr>
            <a:t>Trung</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thực</a:t>
          </a:r>
          <a:endParaRPr lang="en-US" sz="2800" b="1" dirty="0">
            <a:solidFill>
              <a:srgbClr val="002060"/>
            </a:solidFill>
            <a:latin typeface="Times New Roman" panose="02020603050405020304" pitchFamily="18" charset="0"/>
            <a:cs typeface="Times New Roman" panose="02020603050405020304" pitchFamily="18" charset="0"/>
          </a:endParaRPr>
        </a:p>
      </dgm:t>
    </dgm:pt>
    <dgm:pt modelId="{A06F4BF0-70DA-4C79-9971-112CD411FAAF}" type="parTrans" cxnId="{E7EA36F3-6B0E-458C-A13D-75CC06BA8BF6}">
      <dgm:prSet/>
      <dgm:spPr/>
      <dgm:t>
        <a:bodyPr/>
        <a:lstStyle/>
        <a:p>
          <a:endParaRPr lang="en-US"/>
        </a:p>
      </dgm:t>
    </dgm:pt>
    <dgm:pt modelId="{F42F88AC-2EE7-42B1-945C-426BFC0DB58A}" type="sibTrans" cxnId="{E7EA36F3-6B0E-458C-A13D-75CC06BA8BF6}">
      <dgm:prSet/>
      <dgm:spPr/>
      <dgm:t>
        <a:bodyPr/>
        <a:lstStyle/>
        <a:p>
          <a:endParaRPr lang="en-US"/>
        </a:p>
      </dgm:t>
    </dgm:pt>
    <dgm:pt modelId="{221D01DD-17B9-4267-BEF2-B76D6C160F96}">
      <dgm:prSet phldrT="[Text]" custT="1"/>
      <dgm:spPr/>
      <dgm:t>
        <a:bodyPr/>
        <a:lstStyle/>
        <a:p>
          <a:r>
            <a:rPr lang="en-US" sz="2800" b="1" dirty="0" err="1">
              <a:solidFill>
                <a:srgbClr val="002060"/>
              </a:solidFill>
              <a:latin typeface="Times New Roman" panose="02020603050405020304" pitchFamily="18" charset="0"/>
              <a:cs typeface="Times New Roman" panose="02020603050405020304" pitchFamily="18" charset="0"/>
            </a:rPr>
            <a:t>Trách</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nhiệm</a:t>
          </a:r>
          <a:endParaRPr lang="en-US" sz="2800" b="1" dirty="0">
            <a:solidFill>
              <a:srgbClr val="002060"/>
            </a:solidFill>
            <a:latin typeface="Times New Roman" panose="02020603050405020304" pitchFamily="18" charset="0"/>
            <a:cs typeface="Times New Roman" panose="02020603050405020304" pitchFamily="18" charset="0"/>
          </a:endParaRPr>
        </a:p>
      </dgm:t>
    </dgm:pt>
    <dgm:pt modelId="{BCDACCD1-4879-45D6-9660-649667E0D410}" type="parTrans" cxnId="{065214CB-B372-42DB-8A78-8A2C173BB372}">
      <dgm:prSet/>
      <dgm:spPr/>
      <dgm:t>
        <a:bodyPr/>
        <a:lstStyle/>
        <a:p>
          <a:endParaRPr lang="en-US"/>
        </a:p>
      </dgm:t>
    </dgm:pt>
    <dgm:pt modelId="{47E5228A-53B5-4C7B-AB10-9DA42AB9DF45}" type="sibTrans" cxnId="{065214CB-B372-42DB-8A78-8A2C173BB372}">
      <dgm:prSet/>
      <dgm:spPr/>
      <dgm:t>
        <a:bodyPr/>
        <a:lstStyle/>
        <a:p>
          <a:endParaRPr lang="en-US"/>
        </a:p>
      </dgm:t>
    </dgm:pt>
    <dgm:pt modelId="{6547A3FE-877C-412C-98C6-85806C0C29C5}" type="pres">
      <dgm:prSet presAssocID="{788B42C9-93D6-47BF-B633-C8457260017F}" presName="Name0" presStyleCnt="0">
        <dgm:presLayoutVars>
          <dgm:chMax val="1"/>
          <dgm:dir/>
          <dgm:animLvl val="ctr"/>
          <dgm:resizeHandles val="exact"/>
        </dgm:presLayoutVars>
      </dgm:prSet>
      <dgm:spPr/>
      <dgm:t>
        <a:bodyPr/>
        <a:lstStyle/>
        <a:p>
          <a:endParaRPr lang="en-US"/>
        </a:p>
      </dgm:t>
    </dgm:pt>
    <dgm:pt modelId="{A61C5E62-D1BD-43D5-9104-D59FE31E246B}" type="pres">
      <dgm:prSet presAssocID="{1A5A3F44-1045-4838-93EC-0B429A308969}" presName="centerShape" presStyleLbl="node0" presStyleIdx="0" presStyleCnt="1"/>
      <dgm:spPr/>
      <dgm:t>
        <a:bodyPr/>
        <a:lstStyle/>
        <a:p>
          <a:endParaRPr lang="en-US"/>
        </a:p>
      </dgm:t>
    </dgm:pt>
    <dgm:pt modelId="{FCDCE43E-2008-4CA5-BB86-0E2DDA1EC10D}" type="pres">
      <dgm:prSet presAssocID="{61874D1B-39A3-44F8-8260-8AC9DF6A0A56}" presName="node" presStyleLbl="node1" presStyleIdx="0" presStyleCnt="5">
        <dgm:presLayoutVars>
          <dgm:bulletEnabled val="1"/>
        </dgm:presLayoutVars>
      </dgm:prSet>
      <dgm:spPr/>
      <dgm:t>
        <a:bodyPr/>
        <a:lstStyle/>
        <a:p>
          <a:endParaRPr lang="en-US"/>
        </a:p>
      </dgm:t>
    </dgm:pt>
    <dgm:pt modelId="{2E153D25-70D1-4E28-871B-E62873E7DCAC}" type="pres">
      <dgm:prSet presAssocID="{61874D1B-39A3-44F8-8260-8AC9DF6A0A56}" presName="dummy" presStyleCnt="0"/>
      <dgm:spPr/>
    </dgm:pt>
    <dgm:pt modelId="{B39B9ADF-585F-445B-A961-C1104FB5FC92}" type="pres">
      <dgm:prSet presAssocID="{448C40E2-A072-44AF-9C0F-568633182A99}" presName="sibTrans" presStyleLbl="sibTrans2D1" presStyleIdx="0" presStyleCnt="5"/>
      <dgm:spPr/>
      <dgm:t>
        <a:bodyPr/>
        <a:lstStyle/>
        <a:p>
          <a:endParaRPr lang="en-US"/>
        </a:p>
      </dgm:t>
    </dgm:pt>
    <dgm:pt modelId="{2D6B7FB1-A2FA-451B-A27D-153EE6233FB2}" type="pres">
      <dgm:prSet presAssocID="{0FED58C2-0F30-45CC-BAA8-81FE1C81B0C8}" presName="node" presStyleLbl="node1" presStyleIdx="1" presStyleCnt="5">
        <dgm:presLayoutVars>
          <dgm:bulletEnabled val="1"/>
        </dgm:presLayoutVars>
      </dgm:prSet>
      <dgm:spPr/>
      <dgm:t>
        <a:bodyPr/>
        <a:lstStyle/>
        <a:p>
          <a:endParaRPr lang="en-US"/>
        </a:p>
      </dgm:t>
    </dgm:pt>
    <dgm:pt modelId="{D9F65A4D-9324-4AA5-B2B5-7EF0CC22C318}" type="pres">
      <dgm:prSet presAssocID="{0FED58C2-0F30-45CC-BAA8-81FE1C81B0C8}" presName="dummy" presStyleCnt="0"/>
      <dgm:spPr/>
    </dgm:pt>
    <dgm:pt modelId="{5D880DE0-0FBF-40F2-A012-1D378E45FFA5}" type="pres">
      <dgm:prSet presAssocID="{6526089E-A4FE-4A2D-905B-A66CD60B33D6}" presName="sibTrans" presStyleLbl="sibTrans2D1" presStyleIdx="1" presStyleCnt="5"/>
      <dgm:spPr/>
      <dgm:t>
        <a:bodyPr/>
        <a:lstStyle/>
        <a:p>
          <a:endParaRPr lang="en-US"/>
        </a:p>
      </dgm:t>
    </dgm:pt>
    <dgm:pt modelId="{D0AC724C-17FC-4C1C-A91E-F024343FA87F}" type="pres">
      <dgm:prSet presAssocID="{E6DD0EB8-2E59-4413-B925-6808D68A284D}" presName="node" presStyleLbl="node1" presStyleIdx="2" presStyleCnt="5">
        <dgm:presLayoutVars>
          <dgm:bulletEnabled val="1"/>
        </dgm:presLayoutVars>
      </dgm:prSet>
      <dgm:spPr/>
      <dgm:t>
        <a:bodyPr/>
        <a:lstStyle/>
        <a:p>
          <a:endParaRPr lang="en-US"/>
        </a:p>
      </dgm:t>
    </dgm:pt>
    <dgm:pt modelId="{44986181-C892-44B3-9EE2-A97CF906B8F1}" type="pres">
      <dgm:prSet presAssocID="{E6DD0EB8-2E59-4413-B925-6808D68A284D}" presName="dummy" presStyleCnt="0"/>
      <dgm:spPr/>
    </dgm:pt>
    <dgm:pt modelId="{0943C269-0896-4F58-B2E2-2599074C6B76}" type="pres">
      <dgm:prSet presAssocID="{88C7C4D6-8FA8-4A99-8318-251012F7B725}" presName="sibTrans" presStyleLbl="sibTrans2D1" presStyleIdx="2" presStyleCnt="5"/>
      <dgm:spPr/>
      <dgm:t>
        <a:bodyPr/>
        <a:lstStyle/>
        <a:p>
          <a:endParaRPr lang="en-US"/>
        </a:p>
      </dgm:t>
    </dgm:pt>
    <dgm:pt modelId="{D018316A-6BD4-42FE-AB8B-7760C112F81E}" type="pres">
      <dgm:prSet presAssocID="{4F3F5472-8D67-40AC-9859-A730DFA0F972}" presName="node" presStyleLbl="node1" presStyleIdx="3" presStyleCnt="5">
        <dgm:presLayoutVars>
          <dgm:bulletEnabled val="1"/>
        </dgm:presLayoutVars>
      </dgm:prSet>
      <dgm:spPr/>
      <dgm:t>
        <a:bodyPr/>
        <a:lstStyle/>
        <a:p>
          <a:endParaRPr lang="en-US"/>
        </a:p>
      </dgm:t>
    </dgm:pt>
    <dgm:pt modelId="{57E3FDC7-60EA-47DB-8DD8-B5CB0064C3BE}" type="pres">
      <dgm:prSet presAssocID="{4F3F5472-8D67-40AC-9859-A730DFA0F972}" presName="dummy" presStyleCnt="0"/>
      <dgm:spPr/>
    </dgm:pt>
    <dgm:pt modelId="{24CD3D92-F860-41BC-A861-595563DD5510}" type="pres">
      <dgm:prSet presAssocID="{F42F88AC-2EE7-42B1-945C-426BFC0DB58A}" presName="sibTrans" presStyleLbl="sibTrans2D1" presStyleIdx="3" presStyleCnt="5"/>
      <dgm:spPr/>
      <dgm:t>
        <a:bodyPr/>
        <a:lstStyle/>
        <a:p>
          <a:endParaRPr lang="en-US"/>
        </a:p>
      </dgm:t>
    </dgm:pt>
    <dgm:pt modelId="{AF9069D4-41AF-4B78-85F8-C8369DD690DB}" type="pres">
      <dgm:prSet presAssocID="{221D01DD-17B9-4267-BEF2-B76D6C160F96}" presName="node" presStyleLbl="node1" presStyleIdx="4" presStyleCnt="5">
        <dgm:presLayoutVars>
          <dgm:bulletEnabled val="1"/>
        </dgm:presLayoutVars>
      </dgm:prSet>
      <dgm:spPr/>
      <dgm:t>
        <a:bodyPr/>
        <a:lstStyle/>
        <a:p>
          <a:endParaRPr lang="en-US"/>
        </a:p>
      </dgm:t>
    </dgm:pt>
    <dgm:pt modelId="{D58A9978-BBF1-4B98-8EB7-4704A41F9C9D}" type="pres">
      <dgm:prSet presAssocID="{221D01DD-17B9-4267-BEF2-B76D6C160F96}" presName="dummy" presStyleCnt="0"/>
      <dgm:spPr/>
    </dgm:pt>
    <dgm:pt modelId="{69FA1318-87DC-48E6-927C-C0D22D635E12}" type="pres">
      <dgm:prSet presAssocID="{47E5228A-53B5-4C7B-AB10-9DA42AB9DF45}" presName="sibTrans" presStyleLbl="sibTrans2D1" presStyleIdx="4" presStyleCnt="5"/>
      <dgm:spPr/>
      <dgm:t>
        <a:bodyPr/>
        <a:lstStyle/>
        <a:p>
          <a:endParaRPr lang="en-US"/>
        </a:p>
      </dgm:t>
    </dgm:pt>
  </dgm:ptLst>
  <dgm:cxnLst>
    <dgm:cxn modelId="{615DFCCA-8BA7-411D-9609-3998B4569C64}" type="presOf" srcId="{788B42C9-93D6-47BF-B633-C8457260017F}" destId="{6547A3FE-877C-412C-98C6-85806C0C29C5}" srcOrd="0" destOrd="0" presId="urn:microsoft.com/office/officeart/2005/8/layout/radial6"/>
    <dgm:cxn modelId="{EFFA2221-64E6-4E16-8331-D8BDA2C520C7}" type="presOf" srcId="{F42F88AC-2EE7-42B1-945C-426BFC0DB58A}" destId="{24CD3D92-F860-41BC-A861-595563DD5510}" srcOrd="0" destOrd="0" presId="urn:microsoft.com/office/officeart/2005/8/layout/radial6"/>
    <dgm:cxn modelId="{BEB84A81-D4C8-486F-9A02-2EE48735AAE7}" type="presOf" srcId="{4F3F5472-8D67-40AC-9859-A730DFA0F972}" destId="{D018316A-6BD4-42FE-AB8B-7760C112F81E}" srcOrd="0" destOrd="0" presId="urn:microsoft.com/office/officeart/2005/8/layout/radial6"/>
    <dgm:cxn modelId="{065214CB-B372-42DB-8A78-8A2C173BB372}" srcId="{1A5A3F44-1045-4838-93EC-0B429A308969}" destId="{221D01DD-17B9-4267-BEF2-B76D6C160F96}" srcOrd="4" destOrd="0" parTransId="{BCDACCD1-4879-45D6-9660-649667E0D410}" sibTransId="{47E5228A-53B5-4C7B-AB10-9DA42AB9DF45}"/>
    <dgm:cxn modelId="{26BF8343-2AE0-444F-B1C8-212EA707A68A}" type="presOf" srcId="{6526089E-A4FE-4A2D-905B-A66CD60B33D6}" destId="{5D880DE0-0FBF-40F2-A012-1D378E45FFA5}" srcOrd="0" destOrd="0" presId="urn:microsoft.com/office/officeart/2005/8/layout/radial6"/>
    <dgm:cxn modelId="{37177F72-7BC5-4AF2-ABB3-DC1772F2BCBF}" srcId="{1A5A3F44-1045-4838-93EC-0B429A308969}" destId="{0FED58C2-0F30-45CC-BAA8-81FE1C81B0C8}" srcOrd="1" destOrd="0" parTransId="{B8F7D706-7459-49D3-BD48-805771A0A7E2}" sibTransId="{6526089E-A4FE-4A2D-905B-A66CD60B33D6}"/>
    <dgm:cxn modelId="{61D6FF64-FA0B-4344-B753-FB6422A55986}" type="presOf" srcId="{1A5A3F44-1045-4838-93EC-0B429A308969}" destId="{A61C5E62-D1BD-43D5-9104-D59FE31E246B}" srcOrd="0" destOrd="0" presId="urn:microsoft.com/office/officeart/2005/8/layout/radial6"/>
    <dgm:cxn modelId="{DB4C9F4C-8821-41F2-9B69-0EB5A89E18F9}" type="presOf" srcId="{88C7C4D6-8FA8-4A99-8318-251012F7B725}" destId="{0943C269-0896-4F58-B2E2-2599074C6B76}" srcOrd="0" destOrd="0" presId="urn:microsoft.com/office/officeart/2005/8/layout/radial6"/>
    <dgm:cxn modelId="{A08122A9-8854-4C0A-AC01-5E3916EDE4C5}" srcId="{788B42C9-93D6-47BF-B633-C8457260017F}" destId="{1A5A3F44-1045-4838-93EC-0B429A308969}" srcOrd="0" destOrd="0" parTransId="{4E887F71-0BC5-433D-B9D7-1CF15080DE6F}" sibTransId="{21DF41E6-B27A-49E5-8045-0577FEF652EE}"/>
    <dgm:cxn modelId="{A88A5B81-54EB-40AE-8448-02681786DB74}" srcId="{1A5A3F44-1045-4838-93EC-0B429A308969}" destId="{61874D1B-39A3-44F8-8260-8AC9DF6A0A56}" srcOrd="0" destOrd="0" parTransId="{1B1176AD-1A33-44BC-AB72-5F6EE48BBADA}" sibTransId="{448C40E2-A072-44AF-9C0F-568633182A99}"/>
    <dgm:cxn modelId="{B6E400B6-8E4A-4A3E-835B-DA0627A808AA}" srcId="{1A5A3F44-1045-4838-93EC-0B429A308969}" destId="{E6DD0EB8-2E59-4413-B925-6808D68A284D}" srcOrd="2" destOrd="0" parTransId="{DE2C9D96-2578-4AD6-875E-ABBA5906716F}" sibTransId="{88C7C4D6-8FA8-4A99-8318-251012F7B725}"/>
    <dgm:cxn modelId="{A9269FAE-D3CC-433E-9529-4CA1D271D562}" type="presOf" srcId="{61874D1B-39A3-44F8-8260-8AC9DF6A0A56}" destId="{FCDCE43E-2008-4CA5-BB86-0E2DDA1EC10D}" srcOrd="0" destOrd="0" presId="urn:microsoft.com/office/officeart/2005/8/layout/radial6"/>
    <dgm:cxn modelId="{E7B3CDF4-225A-4268-BADB-DF4514E361C9}" type="presOf" srcId="{0FED58C2-0F30-45CC-BAA8-81FE1C81B0C8}" destId="{2D6B7FB1-A2FA-451B-A27D-153EE6233FB2}" srcOrd="0" destOrd="0" presId="urn:microsoft.com/office/officeart/2005/8/layout/radial6"/>
    <dgm:cxn modelId="{3A5C426A-A3D7-42F9-A956-3C1160F83D42}" type="presOf" srcId="{47E5228A-53B5-4C7B-AB10-9DA42AB9DF45}" destId="{69FA1318-87DC-48E6-927C-C0D22D635E12}" srcOrd="0" destOrd="0" presId="urn:microsoft.com/office/officeart/2005/8/layout/radial6"/>
    <dgm:cxn modelId="{BB7F9CCA-3C20-44E6-9773-B8924F4527D4}" type="presOf" srcId="{448C40E2-A072-44AF-9C0F-568633182A99}" destId="{B39B9ADF-585F-445B-A961-C1104FB5FC92}" srcOrd="0" destOrd="0" presId="urn:microsoft.com/office/officeart/2005/8/layout/radial6"/>
    <dgm:cxn modelId="{0F92445B-40EF-4EDA-87A4-6AC589F19A61}" type="presOf" srcId="{221D01DD-17B9-4267-BEF2-B76D6C160F96}" destId="{AF9069D4-41AF-4B78-85F8-C8369DD690DB}" srcOrd="0" destOrd="0" presId="urn:microsoft.com/office/officeart/2005/8/layout/radial6"/>
    <dgm:cxn modelId="{0B55882A-4385-4E9A-B314-8F4F848CC808}" srcId="{788B42C9-93D6-47BF-B633-C8457260017F}" destId="{E56D910B-46DF-4AED-98FC-E4F3DEAF8719}" srcOrd="1" destOrd="0" parTransId="{28F728F7-B821-4F96-AB00-6EC3CEC54E11}" sibTransId="{E6979C9D-32ED-405C-AC4A-07D5678D99FA}"/>
    <dgm:cxn modelId="{73964587-E537-4F7D-9391-AF1491D9363A}" type="presOf" srcId="{E6DD0EB8-2E59-4413-B925-6808D68A284D}" destId="{D0AC724C-17FC-4C1C-A91E-F024343FA87F}" srcOrd="0" destOrd="0" presId="urn:microsoft.com/office/officeart/2005/8/layout/radial6"/>
    <dgm:cxn modelId="{E7EA36F3-6B0E-458C-A13D-75CC06BA8BF6}" srcId="{1A5A3F44-1045-4838-93EC-0B429A308969}" destId="{4F3F5472-8D67-40AC-9859-A730DFA0F972}" srcOrd="3" destOrd="0" parTransId="{A06F4BF0-70DA-4C79-9971-112CD411FAAF}" sibTransId="{F42F88AC-2EE7-42B1-945C-426BFC0DB58A}"/>
    <dgm:cxn modelId="{BC07D94A-3E40-4059-8B72-7657C83A2FC5}" type="presParOf" srcId="{6547A3FE-877C-412C-98C6-85806C0C29C5}" destId="{A61C5E62-D1BD-43D5-9104-D59FE31E246B}" srcOrd="0" destOrd="0" presId="urn:microsoft.com/office/officeart/2005/8/layout/radial6"/>
    <dgm:cxn modelId="{AEF7BE3B-7338-4A1A-AADD-8E36C6811773}" type="presParOf" srcId="{6547A3FE-877C-412C-98C6-85806C0C29C5}" destId="{FCDCE43E-2008-4CA5-BB86-0E2DDA1EC10D}" srcOrd="1" destOrd="0" presId="urn:microsoft.com/office/officeart/2005/8/layout/radial6"/>
    <dgm:cxn modelId="{0AD9077F-5546-4E93-9AFE-33BAF4669128}" type="presParOf" srcId="{6547A3FE-877C-412C-98C6-85806C0C29C5}" destId="{2E153D25-70D1-4E28-871B-E62873E7DCAC}" srcOrd="2" destOrd="0" presId="urn:microsoft.com/office/officeart/2005/8/layout/radial6"/>
    <dgm:cxn modelId="{1586138B-3B55-4F45-8683-025F404E750B}" type="presParOf" srcId="{6547A3FE-877C-412C-98C6-85806C0C29C5}" destId="{B39B9ADF-585F-445B-A961-C1104FB5FC92}" srcOrd="3" destOrd="0" presId="urn:microsoft.com/office/officeart/2005/8/layout/radial6"/>
    <dgm:cxn modelId="{6F7CFEE3-0C59-4E54-9E8B-5C33103AF9C1}" type="presParOf" srcId="{6547A3FE-877C-412C-98C6-85806C0C29C5}" destId="{2D6B7FB1-A2FA-451B-A27D-153EE6233FB2}" srcOrd="4" destOrd="0" presId="urn:microsoft.com/office/officeart/2005/8/layout/radial6"/>
    <dgm:cxn modelId="{A599F7C0-1355-41B0-BBC4-F6CCBEFB5A5E}" type="presParOf" srcId="{6547A3FE-877C-412C-98C6-85806C0C29C5}" destId="{D9F65A4D-9324-4AA5-B2B5-7EF0CC22C318}" srcOrd="5" destOrd="0" presId="urn:microsoft.com/office/officeart/2005/8/layout/radial6"/>
    <dgm:cxn modelId="{0618EC2A-C50D-48C2-9849-50A5BEEA4689}" type="presParOf" srcId="{6547A3FE-877C-412C-98C6-85806C0C29C5}" destId="{5D880DE0-0FBF-40F2-A012-1D378E45FFA5}" srcOrd="6" destOrd="0" presId="urn:microsoft.com/office/officeart/2005/8/layout/radial6"/>
    <dgm:cxn modelId="{2245E18D-036E-45E9-B5F6-DBDEB84A3DA5}" type="presParOf" srcId="{6547A3FE-877C-412C-98C6-85806C0C29C5}" destId="{D0AC724C-17FC-4C1C-A91E-F024343FA87F}" srcOrd="7" destOrd="0" presId="urn:microsoft.com/office/officeart/2005/8/layout/radial6"/>
    <dgm:cxn modelId="{8129E622-168F-407A-A0AB-836D416D3805}" type="presParOf" srcId="{6547A3FE-877C-412C-98C6-85806C0C29C5}" destId="{44986181-C892-44B3-9EE2-A97CF906B8F1}" srcOrd="8" destOrd="0" presId="urn:microsoft.com/office/officeart/2005/8/layout/radial6"/>
    <dgm:cxn modelId="{1EAFC0D0-563C-4EB1-88D3-782106BB9799}" type="presParOf" srcId="{6547A3FE-877C-412C-98C6-85806C0C29C5}" destId="{0943C269-0896-4F58-B2E2-2599074C6B76}" srcOrd="9" destOrd="0" presId="urn:microsoft.com/office/officeart/2005/8/layout/radial6"/>
    <dgm:cxn modelId="{07E0D6E5-A4E8-4C43-92E3-A0F18A8914DC}" type="presParOf" srcId="{6547A3FE-877C-412C-98C6-85806C0C29C5}" destId="{D018316A-6BD4-42FE-AB8B-7760C112F81E}" srcOrd="10" destOrd="0" presId="urn:microsoft.com/office/officeart/2005/8/layout/radial6"/>
    <dgm:cxn modelId="{B1F301E2-20CF-4C65-AF15-373A092ECEE0}" type="presParOf" srcId="{6547A3FE-877C-412C-98C6-85806C0C29C5}" destId="{57E3FDC7-60EA-47DB-8DD8-B5CB0064C3BE}" srcOrd="11" destOrd="0" presId="urn:microsoft.com/office/officeart/2005/8/layout/radial6"/>
    <dgm:cxn modelId="{0C39F235-3447-402E-B46A-6FB993730A1E}" type="presParOf" srcId="{6547A3FE-877C-412C-98C6-85806C0C29C5}" destId="{24CD3D92-F860-41BC-A861-595563DD5510}" srcOrd="12" destOrd="0" presId="urn:microsoft.com/office/officeart/2005/8/layout/radial6"/>
    <dgm:cxn modelId="{F2A7BC17-34EB-4034-8771-82ABD2443F51}" type="presParOf" srcId="{6547A3FE-877C-412C-98C6-85806C0C29C5}" destId="{AF9069D4-41AF-4B78-85F8-C8369DD690DB}" srcOrd="13" destOrd="0" presId="urn:microsoft.com/office/officeart/2005/8/layout/radial6"/>
    <dgm:cxn modelId="{84E57FD2-E57E-4A83-97DC-8C0DB14B624E}" type="presParOf" srcId="{6547A3FE-877C-412C-98C6-85806C0C29C5}" destId="{D58A9978-BBF1-4B98-8EB7-4704A41F9C9D}" srcOrd="14" destOrd="0" presId="urn:microsoft.com/office/officeart/2005/8/layout/radial6"/>
    <dgm:cxn modelId="{05F8E358-9E6C-4B3F-AF49-D3F9F41D9E93}" type="presParOf" srcId="{6547A3FE-877C-412C-98C6-85806C0C29C5}" destId="{69FA1318-87DC-48E6-927C-C0D22D635E12}" srcOrd="15" destOrd="0" presId="urn:microsoft.com/office/officeart/2005/8/layout/radial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88B42C9-93D6-47BF-B633-C8457260017F}" type="doc">
      <dgm:prSet loTypeId="urn:microsoft.com/office/officeart/2005/8/layout/radial6" loCatId="cycle" qsTypeId="urn:microsoft.com/office/officeart/2005/8/quickstyle/3d2#2" qsCatId="3D" csTypeId="urn:microsoft.com/office/officeart/2005/8/colors/colorful4" csCatId="colorful" phldr="1"/>
      <dgm:spPr/>
      <dgm:t>
        <a:bodyPr/>
        <a:lstStyle/>
        <a:p>
          <a:endParaRPr lang="en-US"/>
        </a:p>
      </dgm:t>
    </dgm:pt>
    <dgm:pt modelId="{1A5A3F44-1045-4838-93EC-0B429A308969}">
      <dgm:prSet phldrT="[Text]" custT="1"/>
      <dgm:spPr/>
      <dgm:t>
        <a:bodyPr/>
        <a:lstStyle/>
        <a:p>
          <a:r>
            <a:rPr lang="en-US" sz="2800" b="1" dirty="0">
              <a:solidFill>
                <a:srgbClr val="002060"/>
              </a:solidFill>
              <a:latin typeface="Times New Roman" panose="02020603050405020304" pitchFamily="18" charset="0"/>
              <a:cs typeface="Times New Roman" panose="02020603050405020304" pitchFamily="18" charset="0"/>
            </a:rPr>
            <a:t>2. NĂNG LỰC CHUNG</a:t>
          </a:r>
        </a:p>
      </dgm:t>
    </dgm:pt>
    <dgm:pt modelId="{4E887F71-0BC5-433D-B9D7-1CF15080DE6F}" type="parTrans" cxnId="{A08122A9-8854-4C0A-AC01-5E3916EDE4C5}">
      <dgm:prSet/>
      <dgm:spPr/>
      <dgm:t>
        <a:bodyPr/>
        <a:lstStyle/>
        <a:p>
          <a:endParaRPr lang="en-US"/>
        </a:p>
      </dgm:t>
    </dgm:pt>
    <dgm:pt modelId="{21DF41E6-B27A-49E5-8045-0577FEF652EE}" type="sibTrans" cxnId="{A08122A9-8854-4C0A-AC01-5E3916EDE4C5}">
      <dgm:prSet/>
      <dgm:spPr/>
      <dgm:t>
        <a:bodyPr/>
        <a:lstStyle/>
        <a:p>
          <a:endParaRPr lang="en-US"/>
        </a:p>
      </dgm:t>
    </dgm:pt>
    <dgm:pt modelId="{61874D1B-39A3-44F8-8260-8AC9DF6A0A56}">
      <dgm:prSet phldrT="[Text]" custT="1"/>
      <dgm:spPr/>
      <dgm:t>
        <a:bodyPr/>
        <a:lstStyle/>
        <a:p>
          <a:r>
            <a:rPr lang="en-US" sz="2800" b="1" dirty="0" err="1">
              <a:solidFill>
                <a:srgbClr val="002060"/>
              </a:solidFill>
              <a:latin typeface="Times New Roman" panose="02020603050405020304" pitchFamily="18" charset="0"/>
              <a:cs typeface="Times New Roman" panose="02020603050405020304" pitchFamily="18" charset="0"/>
            </a:rPr>
            <a:t>Tự</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chủ</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và</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tự</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học</a:t>
          </a:r>
          <a:endParaRPr lang="en-US" sz="2800" b="1" dirty="0">
            <a:solidFill>
              <a:srgbClr val="002060"/>
            </a:solidFill>
            <a:latin typeface="Times New Roman" panose="02020603050405020304" pitchFamily="18" charset="0"/>
            <a:cs typeface="Times New Roman" panose="02020603050405020304" pitchFamily="18" charset="0"/>
          </a:endParaRPr>
        </a:p>
      </dgm:t>
    </dgm:pt>
    <dgm:pt modelId="{1B1176AD-1A33-44BC-AB72-5F6EE48BBADA}" type="parTrans" cxnId="{A88A5B81-54EB-40AE-8448-02681786DB74}">
      <dgm:prSet/>
      <dgm:spPr/>
      <dgm:t>
        <a:bodyPr/>
        <a:lstStyle/>
        <a:p>
          <a:endParaRPr lang="en-US"/>
        </a:p>
      </dgm:t>
    </dgm:pt>
    <dgm:pt modelId="{448C40E2-A072-44AF-9C0F-568633182A99}" type="sibTrans" cxnId="{A88A5B81-54EB-40AE-8448-02681786DB74}">
      <dgm:prSet/>
      <dgm:spPr/>
      <dgm:t>
        <a:bodyPr/>
        <a:lstStyle/>
        <a:p>
          <a:endParaRPr lang="en-US"/>
        </a:p>
      </dgm:t>
    </dgm:pt>
    <dgm:pt modelId="{0FED58C2-0F30-45CC-BAA8-81FE1C81B0C8}">
      <dgm:prSet phldrT="[Text]" custT="1"/>
      <dgm:spPr/>
      <dgm:t>
        <a:bodyPr/>
        <a:lstStyle/>
        <a:p>
          <a:r>
            <a:rPr lang="en-US" sz="2800" b="1" dirty="0" err="1">
              <a:solidFill>
                <a:srgbClr val="002060"/>
              </a:solidFill>
              <a:latin typeface="Times New Roman" panose="02020603050405020304" pitchFamily="18" charset="0"/>
              <a:cs typeface="Times New Roman" panose="02020603050405020304" pitchFamily="18" charset="0"/>
            </a:rPr>
            <a:t>Giao</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tiếp</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và</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hợp</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tác</a:t>
          </a:r>
          <a:endParaRPr lang="en-US" sz="2800" b="1" dirty="0">
            <a:solidFill>
              <a:srgbClr val="002060"/>
            </a:solidFill>
            <a:latin typeface="Times New Roman" panose="02020603050405020304" pitchFamily="18" charset="0"/>
            <a:cs typeface="Times New Roman" panose="02020603050405020304" pitchFamily="18" charset="0"/>
          </a:endParaRPr>
        </a:p>
      </dgm:t>
    </dgm:pt>
    <dgm:pt modelId="{B8F7D706-7459-49D3-BD48-805771A0A7E2}" type="parTrans" cxnId="{37177F72-7BC5-4AF2-ABB3-DC1772F2BCBF}">
      <dgm:prSet/>
      <dgm:spPr/>
      <dgm:t>
        <a:bodyPr/>
        <a:lstStyle/>
        <a:p>
          <a:endParaRPr lang="en-US"/>
        </a:p>
      </dgm:t>
    </dgm:pt>
    <dgm:pt modelId="{6526089E-A4FE-4A2D-905B-A66CD60B33D6}" type="sibTrans" cxnId="{37177F72-7BC5-4AF2-ABB3-DC1772F2BCBF}">
      <dgm:prSet/>
      <dgm:spPr/>
      <dgm:t>
        <a:bodyPr/>
        <a:lstStyle/>
        <a:p>
          <a:endParaRPr lang="en-US"/>
        </a:p>
      </dgm:t>
    </dgm:pt>
    <dgm:pt modelId="{E6DD0EB8-2E59-4413-B925-6808D68A284D}">
      <dgm:prSet phldrT="[Text]" custT="1"/>
      <dgm:spPr/>
      <dgm:t>
        <a:bodyPr/>
        <a:lstStyle/>
        <a:p>
          <a:r>
            <a:rPr lang="en-US" sz="2800" b="1" dirty="0">
              <a:solidFill>
                <a:srgbClr val="002060"/>
              </a:solidFill>
              <a:latin typeface="Times New Roman" panose="02020603050405020304" pitchFamily="18" charset="0"/>
              <a:cs typeface="Times New Roman" panose="02020603050405020304" pitchFamily="18" charset="0"/>
            </a:rPr>
            <a:t>GQVĐ </a:t>
          </a:r>
          <a:r>
            <a:rPr lang="en-US" sz="2800" b="1" dirty="0" err="1">
              <a:solidFill>
                <a:srgbClr val="002060"/>
              </a:solidFill>
              <a:latin typeface="Times New Roman" panose="02020603050405020304" pitchFamily="18" charset="0"/>
              <a:cs typeface="Times New Roman" panose="02020603050405020304" pitchFamily="18" charset="0"/>
            </a:rPr>
            <a:t>và</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sáng</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tạo</a:t>
          </a:r>
          <a:endParaRPr lang="en-US" sz="2800" b="1" dirty="0">
            <a:solidFill>
              <a:srgbClr val="002060"/>
            </a:solidFill>
            <a:latin typeface="Times New Roman" panose="02020603050405020304" pitchFamily="18" charset="0"/>
            <a:cs typeface="Times New Roman" panose="02020603050405020304" pitchFamily="18" charset="0"/>
          </a:endParaRPr>
        </a:p>
      </dgm:t>
    </dgm:pt>
    <dgm:pt modelId="{DE2C9D96-2578-4AD6-875E-ABBA5906716F}" type="parTrans" cxnId="{B6E400B6-8E4A-4A3E-835B-DA0627A808AA}">
      <dgm:prSet/>
      <dgm:spPr/>
      <dgm:t>
        <a:bodyPr/>
        <a:lstStyle/>
        <a:p>
          <a:endParaRPr lang="en-US"/>
        </a:p>
      </dgm:t>
    </dgm:pt>
    <dgm:pt modelId="{88C7C4D6-8FA8-4A99-8318-251012F7B725}" type="sibTrans" cxnId="{B6E400B6-8E4A-4A3E-835B-DA0627A808AA}">
      <dgm:prSet/>
      <dgm:spPr/>
      <dgm:t>
        <a:bodyPr/>
        <a:lstStyle/>
        <a:p>
          <a:endParaRPr lang="en-US"/>
        </a:p>
      </dgm:t>
    </dgm:pt>
    <dgm:pt modelId="{E56D910B-46DF-4AED-98FC-E4F3DEAF8719}">
      <dgm:prSet phldrT="[Text]"/>
      <dgm:spPr/>
      <dgm:t>
        <a:bodyPr/>
        <a:lstStyle/>
        <a:p>
          <a:endParaRPr lang="en-US" dirty="0"/>
        </a:p>
      </dgm:t>
    </dgm:pt>
    <dgm:pt modelId="{28F728F7-B821-4F96-AB00-6EC3CEC54E11}" type="parTrans" cxnId="{0B55882A-4385-4E9A-B314-8F4F848CC808}">
      <dgm:prSet/>
      <dgm:spPr/>
      <dgm:t>
        <a:bodyPr/>
        <a:lstStyle/>
        <a:p>
          <a:endParaRPr lang="en-US"/>
        </a:p>
      </dgm:t>
    </dgm:pt>
    <dgm:pt modelId="{E6979C9D-32ED-405C-AC4A-07D5678D99FA}" type="sibTrans" cxnId="{0B55882A-4385-4E9A-B314-8F4F848CC808}">
      <dgm:prSet/>
      <dgm:spPr/>
      <dgm:t>
        <a:bodyPr/>
        <a:lstStyle/>
        <a:p>
          <a:endParaRPr lang="en-US"/>
        </a:p>
      </dgm:t>
    </dgm:pt>
    <dgm:pt modelId="{6547A3FE-877C-412C-98C6-85806C0C29C5}" type="pres">
      <dgm:prSet presAssocID="{788B42C9-93D6-47BF-B633-C8457260017F}" presName="Name0" presStyleCnt="0">
        <dgm:presLayoutVars>
          <dgm:chMax val="1"/>
          <dgm:dir/>
          <dgm:animLvl val="ctr"/>
          <dgm:resizeHandles val="exact"/>
        </dgm:presLayoutVars>
      </dgm:prSet>
      <dgm:spPr/>
      <dgm:t>
        <a:bodyPr/>
        <a:lstStyle/>
        <a:p>
          <a:endParaRPr lang="en-US"/>
        </a:p>
      </dgm:t>
    </dgm:pt>
    <dgm:pt modelId="{A61C5E62-D1BD-43D5-9104-D59FE31E246B}" type="pres">
      <dgm:prSet presAssocID="{1A5A3F44-1045-4838-93EC-0B429A308969}" presName="centerShape" presStyleLbl="node0" presStyleIdx="0" presStyleCnt="1"/>
      <dgm:spPr/>
      <dgm:t>
        <a:bodyPr/>
        <a:lstStyle/>
        <a:p>
          <a:endParaRPr lang="en-US"/>
        </a:p>
      </dgm:t>
    </dgm:pt>
    <dgm:pt modelId="{FCDCE43E-2008-4CA5-BB86-0E2DDA1EC10D}" type="pres">
      <dgm:prSet presAssocID="{61874D1B-39A3-44F8-8260-8AC9DF6A0A56}" presName="node" presStyleLbl="node1" presStyleIdx="0" presStyleCnt="3">
        <dgm:presLayoutVars>
          <dgm:bulletEnabled val="1"/>
        </dgm:presLayoutVars>
      </dgm:prSet>
      <dgm:spPr/>
      <dgm:t>
        <a:bodyPr/>
        <a:lstStyle/>
        <a:p>
          <a:endParaRPr lang="en-US"/>
        </a:p>
      </dgm:t>
    </dgm:pt>
    <dgm:pt modelId="{2E153D25-70D1-4E28-871B-E62873E7DCAC}" type="pres">
      <dgm:prSet presAssocID="{61874D1B-39A3-44F8-8260-8AC9DF6A0A56}" presName="dummy" presStyleCnt="0"/>
      <dgm:spPr/>
    </dgm:pt>
    <dgm:pt modelId="{B39B9ADF-585F-445B-A961-C1104FB5FC92}" type="pres">
      <dgm:prSet presAssocID="{448C40E2-A072-44AF-9C0F-568633182A99}" presName="sibTrans" presStyleLbl="sibTrans2D1" presStyleIdx="0" presStyleCnt="3"/>
      <dgm:spPr/>
      <dgm:t>
        <a:bodyPr/>
        <a:lstStyle/>
        <a:p>
          <a:endParaRPr lang="en-US"/>
        </a:p>
      </dgm:t>
    </dgm:pt>
    <dgm:pt modelId="{2D6B7FB1-A2FA-451B-A27D-153EE6233FB2}" type="pres">
      <dgm:prSet presAssocID="{0FED58C2-0F30-45CC-BAA8-81FE1C81B0C8}" presName="node" presStyleLbl="node1" presStyleIdx="1" presStyleCnt="3">
        <dgm:presLayoutVars>
          <dgm:bulletEnabled val="1"/>
        </dgm:presLayoutVars>
      </dgm:prSet>
      <dgm:spPr/>
      <dgm:t>
        <a:bodyPr/>
        <a:lstStyle/>
        <a:p>
          <a:endParaRPr lang="en-US"/>
        </a:p>
      </dgm:t>
    </dgm:pt>
    <dgm:pt modelId="{D9F65A4D-9324-4AA5-B2B5-7EF0CC22C318}" type="pres">
      <dgm:prSet presAssocID="{0FED58C2-0F30-45CC-BAA8-81FE1C81B0C8}" presName="dummy" presStyleCnt="0"/>
      <dgm:spPr/>
    </dgm:pt>
    <dgm:pt modelId="{5D880DE0-0FBF-40F2-A012-1D378E45FFA5}" type="pres">
      <dgm:prSet presAssocID="{6526089E-A4FE-4A2D-905B-A66CD60B33D6}" presName="sibTrans" presStyleLbl="sibTrans2D1" presStyleIdx="1" presStyleCnt="3"/>
      <dgm:spPr/>
      <dgm:t>
        <a:bodyPr/>
        <a:lstStyle/>
        <a:p>
          <a:endParaRPr lang="en-US"/>
        </a:p>
      </dgm:t>
    </dgm:pt>
    <dgm:pt modelId="{D0AC724C-17FC-4C1C-A91E-F024343FA87F}" type="pres">
      <dgm:prSet presAssocID="{E6DD0EB8-2E59-4413-B925-6808D68A284D}" presName="node" presStyleLbl="node1" presStyleIdx="2" presStyleCnt="3">
        <dgm:presLayoutVars>
          <dgm:bulletEnabled val="1"/>
        </dgm:presLayoutVars>
      </dgm:prSet>
      <dgm:spPr/>
      <dgm:t>
        <a:bodyPr/>
        <a:lstStyle/>
        <a:p>
          <a:endParaRPr lang="en-US"/>
        </a:p>
      </dgm:t>
    </dgm:pt>
    <dgm:pt modelId="{44986181-C892-44B3-9EE2-A97CF906B8F1}" type="pres">
      <dgm:prSet presAssocID="{E6DD0EB8-2E59-4413-B925-6808D68A284D}" presName="dummy" presStyleCnt="0"/>
      <dgm:spPr/>
    </dgm:pt>
    <dgm:pt modelId="{0943C269-0896-4F58-B2E2-2599074C6B76}" type="pres">
      <dgm:prSet presAssocID="{88C7C4D6-8FA8-4A99-8318-251012F7B725}" presName="sibTrans" presStyleLbl="sibTrans2D1" presStyleIdx="2" presStyleCnt="3"/>
      <dgm:spPr/>
      <dgm:t>
        <a:bodyPr/>
        <a:lstStyle/>
        <a:p>
          <a:endParaRPr lang="en-US"/>
        </a:p>
      </dgm:t>
    </dgm:pt>
  </dgm:ptLst>
  <dgm:cxnLst>
    <dgm:cxn modelId="{A08122A9-8854-4C0A-AC01-5E3916EDE4C5}" srcId="{788B42C9-93D6-47BF-B633-C8457260017F}" destId="{1A5A3F44-1045-4838-93EC-0B429A308969}" srcOrd="0" destOrd="0" parTransId="{4E887F71-0BC5-433D-B9D7-1CF15080DE6F}" sibTransId="{21DF41E6-B27A-49E5-8045-0577FEF652EE}"/>
    <dgm:cxn modelId="{37177F72-7BC5-4AF2-ABB3-DC1772F2BCBF}" srcId="{1A5A3F44-1045-4838-93EC-0B429A308969}" destId="{0FED58C2-0F30-45CC-BAA8-81FE1C81B0C8}" srcOrd="1" destOrd="0" parTransId="{B8F7D706-7459-49D3-BD48-805771A0A7E2}" sibTransId="{6526089E-A4FE-4A2D-905B-A66CD60B33D6}"/>
    <dgm:cxn modelId="{61D6FF64-FA0B-4344-B753-FB6422A55986}" type="presOf" srcId="{1A5A3F44-1045-4838-93EC-0B429A308969}" destId="{A61C5E62-D1BD-43D5-9104-D59FE31E246B}" srcOrd="0" destOrd="0" presId="urn:microsoft.com/office/officeart/2005/8/layout/radial6"/>
    <dgm:cxn modelId="{BB7F9CCA-3C20-44E6-9773-B8924F4527D4}" type="presOf" srcId="{448C40E2-A072-44AF-9C0F-568633182A99}" destId="{B39B9ADF-585F-445B-A961-C1104FB5FC92}" srcOrd="0" destOrd="0" presId="urn:microsoft.com/office/officeart/2005/8/layout/radial6"/>
    <dgm:cxn modelId="{26BF8343-2AE0-444F-B1C8-212EA707A68A}" type="presOf" srcId="{6526089E-A4FE-4A2D-905B-A66CD60B33D6}" destId="{5D880DE0-0FBF-40F2-A012-1D378E45FFA5}" srcOrd="0" destOrd="0" presId="urn:microsoft.com/office/officeart/2005/8/layout/radial6"/>
    <dgm:cxn modelId="{73964587-E537-4F7D-9391-AF1491D9363A}" type="presOf" srcId="{E6DD0EB8-2E59-4413-B925-6808D68A284D}" destId="{D0AC724C-17FC-4C1C-A91E-F024343FA87F}" srcOrd="0" destOrd="0" presId="urn:microsoft.com/office/officeart/2005/8/layout/radial6"/>
    <dgm:cxn modelId="{A9269FAE-D3CC-433E-9529-4CA1D271D562}" type="presOf" srcId="{61874D1B-39A3-44F8-8260-8AC9DF6A0A56}" destId="{FCDCE43E-2008-4CA5-BB86-0E2DDA1EC10D}" srcOrd="0" destOrd="0" presId="urn:microsoft.com/office/officeart/2005/8/layout/radial6"/>
    <dgm:cxn modelId="{E7B3CDF4-225A-4268-BADB-DF4514E361C9}" type="presOf" srcId="{0FED58C2-0F30-45CC-BAA8-81FE1C81B0C8}" destId="{2D6B7FB1-A2FA-451B-A27D-153EE6233FB2}" srcOrd="0" destOrd="0" presId="urn:microsoft.com/office/officeart/2005/8/layout/radial6"/>
    <dgm:cxn modelId="{A88A5B81-54EB-40AE-8448-02681786DB74}" srcId="{1A5A3F44-1045-4838-93EC-0B429A308969}" destId="{61874D1B-39A3-44F8-8260-8AC9DF6A0A56}" srcOrd="0" destOrd="0" parTransId="{1B1176AD-1A33-44BC-AB72-5F6EE48BBADA}" sibTransId="{448C40E2-A072-44AF-9C0F-568633182A99}"/>
    <dgm:cxn modelId="{0B55882A-4385-4E9A-B314-8F4F848CC808}" srcId="{788B42C9-93D6-47BF-B633-C8457260017F}" destId="{E56D910B-46DF-4AED-98FC-E4F3DEAF8719}" srcOrd="1" destOrd="0" parTransId="{28F728F7-B821-4F96-AB00-6EC3CEC54E11}" sibTransId="{E6979C9D-32ED-405C-AC4A-07D5678D99FA}"/>
    <dgm:cxn modelId="{B6E400B6-8E4A-4A3E-835B-DA0627A808AA}" srcId="{1A5A3F44-1045-4838-93EC-0B429A308969}" destId="{E6DD0EB8-2E59-4413-B925-6808D68A284D}" srcOrd="2" destOrd="0" parTransId="{DE2C9D96-2578-4AD6-875E-ABBA5906716F}" sibTransId="{88C7C4D6-8FA8-4A99-8318-251012F7B725}"/>
    <dgm:cxn modelId="{DB4C9F4C-8821-41F2-9B69-0EB5A89E18F9}" type="presOf" srcId="{88C7C4D6-8FA8-4A99-8318-251012F7B725}" destId="{0943C269-0896-4F58-B2E2-2599074C6B76}" srcOrd="0" destOrd="0" presId="urn:microsoft.com/office/officeart/2005/8/layout/radial6"/>
    <dgm:cxn modelId="{615DFCCA-8BA7-411D-9609-3998B4569C64}" type="presOf" srcId="{788B42C9-93D6-47BF-B633-C8457260017F}" destId="{6547A3FE-877C-412C-98C6-85806C0C29C5}" srcOrd="0" destOrd="0" presId="urn:microsoft.com/office/officeart/2005/8/layout/radial6"/>
    <dgm:cxn modelId="{BC07D94A-3E40-4059-8B72-7657C83A2FC5}" type="presParOf" srcId="{6547A3FE-877C-412C-98C6-85806C0C29C5}" destId="{A61C5E62-D1BD-43D5-9104-D59FE31E246B}" srcOrd="0" destOrd="0" presId="urn:microsoft.com/office/officeart/2005/8/layout/radial6"/>
    <dgm:cxn modelId="{AEF7BE3B-7338-4A1A-AADD-8E36C6811773}" type="presParOf" srcId="{6547A3FE-877C-412C-98C6-85806C0C29C5}" destId="{FCDCE43E-2008-4CA5-BB86-0E2DDA1EC10D}" srcOrd="1" destOrd="0" presId="urn:microsoft.com/office/officeart/2005/8/layout/radial6"/>
    <dgm:cxn modelId="{0AD9077F-5546-4E93-9AFE-33BAF4669128}" type="presParOf" srcId="{6547A3FE-877C-412C-98C6-85806C0C29C5}" destId="{2E153D25-70D1-4E28-871B-E62873E7DCAC}" srcOrd="2" destOrd="0" presId="urn:microsoft.com/office/officeart/2005/8/layout/radial6"/>
    <dgm:cxn modelId="{1586138B-3B55-4F45-8683-025F404E750B}" type="presParOf" srcId="{6547A3FE-877C-412C-98C6-85806C0C29C5}" destId="{B39B9ADF-585F-445B-A961-C1104FB5FC92}" srcOrd="3" destOrd="0" presId="urn:microsoft.com/office/officeart/2005/8/layout/radial6"/>
    <dgm:cxn modelId="{6F7CFEE3-0C59-4E54-9E8B-5C33103AF9C1}" type="presParOf" srcId="{6547A3FE-877C-412C-98C6-85806C0C29C5}" destId="{2D6B7FB1-A2FA-451B-A27D-153EE6233FB2}" srcOrd="4" destOrd="0" presId="urn:microsoft.com/office/officeart/2005/8/layout/radial6"/>
    <dgm:cxn modelId="{A599F7C0-1355-41B0-BBC4-F6CCBEFB5A5E}" type="presParOf" srcId="{6547A3FE-877C-412C-98C6-85806C0C29C5}" destId="{D9F65A4D-9324-4AA5-B2B5-7EF0CC22C318}" srcOrd="5" destOrd="0" presId="urn:microsoft.com/office/officeart/2005/8/layout/radial6"/>
    <dgm:cxn modelId="{0618EC2A-C50D-48C2-9849-50A5BEEA4689}" type="presParOf" srcId="{6547A3FE-877C-412C-98C6-85806C0C29C5}" destId="{5D880DE0-0FBF-40F2-A012-1D378E45FFA5}" srcOrd="6" destOrd="0" presId="urn:microsoft.com/office/officeart/2005/8/layout/radial6"/>
    <dgm:cxn modelId="{2245E18D-036E-45E9-B5F6-DBDEB84A3DA5}" type="presParOf" srcId="{6547A3FE-877C-412C-98C6-85806C0C29C5}" destId="{D0AC724C-17FC-4C1C-A91E-F024343FA87F}" srcOrd="7" destOrd="0" presId="urn:microsoft.com/office/officeart/2005/8/layout/radial6"/>
    <dgm:cxn modelId="{8129E622-168F-407A-A0AB-836D416D3805}" type="presParOf" srcId="{6547A3FE-877C-412C-98C6-85806C0C29C5}" destId="{44986181-C892-44B3-9EE2-A97CF906B8F1}" srcOrd="8" destOrd="0" presId="urn:microsoft.com/office/officeart/2005/8/layout/radial6"/>
    <dgm:cxn modelId="{1EAFC0D0-563C-4EB1-88D3-782106BB9799}" type="presParOf" srcId="{6547A3FE-877C-412C-98C6-85806C0C29C5}" destId="{0943C269-0896-4F58-B2E2-2599074C6B76}" srcOrd="9"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95021F4-4C45-439A-9E47-3ECA252CD142}" type="doc">
      <dgm:prSet loTypeId="urn:microsoft.com/office/officeart/2005/8/layout/orgChart1" loCatId="hierarchy" qsTypeId="urn:microsoft.com/office/officeart/2005/8/quickstyle/3d2#3" qsCatId="3D" csTypeId="urn:microsoft.com/office/officeart/2005/8/colors/colorful4" csCatId="colorful" phldr="1"/>
      <dgm:spPr/>
      <dgm:t>
        <a:bodyPr/>
        <a:lstStyle/>
        <a:p>
          <a:endParaRPr lang="en-US"/>
        </a:p>
      </dgm:t>
    </dgm:pt>
    <dgm:pt modelId="{484FAB2F-1E7E-48D3-B0E3-86AD2DD61049}">
      <dgm:prSet phldrT="[Text]" custT="1"/>
      <dgm:spPr/>
      <dgm:t>
        <a:bodyPr/>
        <a:lstStyle/>
        <a:p>
          <a:r>
            <a:rPr lang="en-US" sz="2800" b="1" dirty="0">
              <a:solidFill>
                <a:srgbClr val="002060"/>
              </a:solidFill>
              <a:latin typeface="Times New Roman" panose="02020603050405020304" pitchFamily="18" charset="0"/>
              <a:cs typeface="Times New Roman" panose="02020603050405020304" pitchFamily="18" charset="0"/>
            </a:rPr>
            <a:t>3. YÊU CẦU </a:t>
          </a:r>
        </a:p>
        <a:p>
          <a:r>
            <a:rPr lang="en-US" sz="2800" b="1" dirty="0">
              <a:solidFill>
                <a:srgbClr val="002060"/>
              </a:solidFill>
              <a:latin typeface="Times New Roman" panose="02020603050405020304" pitchFamily="18" charset="0"/>
              <a:cs typeface="Times New Roman" panose="02020603050405020304" pitchFamily="18" charset="0"/>
            </a:rPr>
            <a:t>CẦN ĐẠT </a:t>
          </a:r>
        </a:p>
        <a:p>
          <a:r>
            <a:rPr lang="en-US" sz="2800" b="1" dirty="0">
              <a:solidFill>
                <a:srgbClr val="002060"/>
              </a:solidFill>
              <a:latin typeface="Times New Roman" panose="02020603050405020304" pitchFamily="18" charset="0"/>
              <a:cs typeface="Times New Roman" panose="02020603050405020304" pitchFamily="18" charset="0"/>
            </a:rPr>
            <a:t>VỀ NL ĐẶC THÙ</a:t>
          </a:r>
        </a:p>
      </dgm:t>
    </dgm:pt>
    <dgm:pt modelId="{1DBA116D-5D3C-4F12-801F-CEDBB2598A6F}" type="parTrans" cxnId="{372CE323-0068-46FC-B942-6B531F9E45F1}">
      <dgm:prSet/>
      <dgm:spPr/>
      <dgm:t>
        <a:bodyPr/>
        <a:lstStyle/>
        <a:p>
          <a:endParaRPr lang="en-US"/>
        </a:p>
      </dgm:t>
    </dgm:pt>
    <dgm:pt modelId="{FF0DBBCD-3143-4F73-83B5-2295A4C1B52D}" type="sibTrans" cxnId="{372CE323-0068-46FC-B942-6B531F9E45F1}">
      <dgm:prSet/>
      <dgm:spPr/>
      <dgm:t>
        <a:bodyPr/>
        <a:lstStyle/>
        <a:p>
          <a:endParaRPr lang="en-US"/>
        </a:p>
      </dgm:t>
    </dgm:pt>
    <dgm:pt modelId="{A9243B8E-2E07-45F9-8180-B86C78A06287}" type="asst">
      <dgm:prSet phldrT="[Text]" custT="1"/>
      <dgm:spPr/>
      <dgm:t>
        <a:bodyPr/>
        <a:lstStyle/>
        <a:p>
          <a:r>
            <a:rPr lang="en-US" sz="2800" b="1" i="1" dirty="0" err="1">
              <a:solidFill>
                <a:srgbClr val="002060"/>
              </a:solidFill>
              <a:latin typeface="Times New Roman" panose="02020603050405020304" pitchFamily="18" charset="0"/>
              <a:cs typeface="Times New Roman" panose="02020603050405020304" pitchFamily="18" charset="0"/>
            </a:rPr>
            <a:t>Cấp</a:t>
          </a:r>
          <a:r>
            <a:rPr lang="en-US" sz="2800" b="1" i="1" dirty="0">
              <a:solidFill>
                <a:srgbClr val="002060"/>
              </a:solidFill>
              <a:latin typeface="Times New Roman" panose="02020603050405020304" pitchFamily="18" charset="0"/>
              <a:cs typeface="Times New Roman" panose="02020603050405020304" pitchFamily="18" charset="0"/>
            </a:rPr>
            <a:t> </a:t>
          </a:r>
          <a:r>
            <a:rPr lang="en-US" sz="2800" b="1" i="1" dirty="0" err="1">
              <a:solidFill>
                <a:srgbClr val="002060"/>
              </a:solidFill>
              <a:latin typeface="Times New Roman" panose="02020603050405020304" pitchFamily="18" charset="0"/>
              <a:cs typeface="Times New Roman" panose="02020603050405020304" pitchFamily="18" charset="0"/>
            </a:rPr>
            <a:t>Tiểu</a:t>
          </a:r>
          <a:r>
            <a:rPr lang="en-US" sz="2800" b="1" i="1" dirty="0">
              <a:solidFill>
                <a:srgbClr val="002060"/>
              </a:solidFill>
              <a:latin typeface="Times New Roman" panose="02020603050405020304" pitchFamily="18" charset="0"/>
              <a:cs typeface="Times New Roman" panose="02020603050405020304" pitchFamily="18" charset="0"/>
            </a:rPr>
            <a:t> </a:t>
          </a:r>
          <a:r>
            <a:rPr lang="en-US" sz="2800" b="1" i="1" dirty="0" err="1">
              <a:solidFill>
                <a:srgbClr val="002060"/>
              </a:solidFill>
              <a:latin typeface="Times New Roman" panose="02020603050405020304" pitchFamily="18" charset="0"/>
              <a:cs typeface="Times New Roman" panose="02020603050405020304" pitchFamily="18" charset="0"/>
            </a:rPr>
            <a:t>học</a:t>
          </a:r>
          <a:endParaRPr lang="en-US" sz="2800" b="1" i="1" dirty="0">
            <a:solidFill>
              <a:srgbClr val="002060"/>
            </a:solidFill>
            <a:latin typeface="Times New Roman" panose="02020603050405020304" pitchFamily="18" charset="0"/>
            <a:cs typeface="Times New Roman" panose="02020603050405020304" pitchFamily="18" charset="0"/>
          </a:endParaRPr>
        </a:p>
      </dgm:t>
    </dgm:pt>
    <dgm:pt modelId="{17D56F3F-213A-4B90-AE78-5D47079A91D0}" type="parTrans" cxnId="{7CD9E572-0107-4FBF-ADEB-D27551770237}">
      <dgm:prSet/>
      <dgm:spPr/>
      <dgm:t>
        <a:bodyPr/>
        <a:lstStyle/>
        <a:p>
          <a:endParaRPr lang="en-US"/>
        </a:p>
      </dgm:t>
    </dgm:pt>
    <dgm:pt modelId="{8CC755F2-824B-41A1-A874-826EC2DC538B}" type="sibTrans" cxnId="{7CD9E572-0107-4FBF-ADEB-D27551770237}">
      <dgm:prSet/>
      <dgm:spPr/>
      <dgm:t>
        <a:bodyPr/>
        <a:lstStyle/>
        <a:p>
          <a:endParaRPr lang="en-US"/>
        </a:p>
      </dgm:t>
    </dgm:pt>
    <dgm:pt modelId="{E8C7BAB2-BC01-4D96-820C-9CCB9572B356}">
      <dgm:prSet phldrT="[Text]" custT="1"/>
      <dgm:spPr/>
      <dgm:t>
        <a:bodyPr/>
        <a:lstStyle/>
        <a:p>
          <a:r>
            <a:rPr lang="en-US" sz="2800" b="1" dirty="0">
              <a:solidFill>
                <a:srgbClr val="002060"/>
              </a:solidFill>
              <a:latin typeface="Times New Roman" panose="02020603050405020304" pitchFamily="18" charset="0"/>
              <a:cs typeface="Times New Roman" panose="02020603050405020304" pitchFamily="18" charset="0"/>
            </a:rPr>
            <a:t>NL </a:t>
          </a:r>
          <a:r>
            <a:rPr lang="en-US" sz="2800" b="1" dirty="0" err="1">
              <a:solidFill>
                <a:srgbClr val="002060"/>
              </a:solidFill>
              <a:latin typeface="Times New Roman" panose="02020603050405020304" pitchFamily="18" charset="0"/>
              <a:cs typeface="Times New Roman" panose="02020603050405020304" pitchFamily="18" charset="0"/>
            </a:rPr>
            <a:t>ngôn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ngữ</a:t>
          </a:r>
          <a:endParaRPr lang="en-US" sz="2800" b="1" dirty="0">
            <a:solidFill>
              <a:srgbClr val="002060"/>
            </a:solidFill>
            <a:latin typeface="Times New Roman" panose="02020603050405020304" pitchFamily="18" charset="0"/>
            <a:cs typeface="Times New Roman" panose="02020603050405020304" pitchFamily="18" charset="0"/>
          </a:endParaRPr>
        </a:p>
      </dgm:t>
    </dgm:pt>
    <dgm:pt modelId="{BCF3DDCE-08C0-4CCE-819F-B1257B7E62BC}" type="parTrans" cxnId="{419BE372-E666-4D64-86F5-DC9C57802671}">
      <dgm:prSet/>
      <dgm:spPr/>
      <dgm:t>
        <a:bodyPr/>
        <a:lstStyle/>
        <a:p>
          <a:endParaRPr lang="en-US"/>
        </a:p>
      </dgm:t>
    </dgm:pt>
    <dgm:pt modelId="{35D77B73-5649-4A59-829A-5FCC0CFA6E71}" type="sibTrans" cxnId="{419BE372-E666-4D64-86F5-DC9C57802671}">
      <dgm:prSet/>
      <dgm:spPr/>
      <dgm:t>
        <a:bodyPr/>
        <a:lstStyle/>
        <a:p>
          <a:endParaRPr lang="en-US"/>
        </a:p>
      </dgm:t>
    </dgm:pt>
    <dgm:pt modelId="{9951DD0D-6948-4695-B855-CC4E97A36E5A}">
      <dgm:prSet phldrT="[Text]" custT="1"/>
      <dgm:spPr/>
      <dgm:t>
        <a:bodyPr/>
        <a:lstStyle/>
        <a:p>
          <a:r>
            <a:rPr lang="en-US" sz="2800" b="1" dirty="0">
              <a:solidFill>
                <a:srgbClr val="002060"/>
              </a:solidFill>
              <a:latin typeface="Times New Roman" panose="02020603050405020304" pitchFamily="18" charset="0"/>
              <a:cs typeface="Times New Roman" panose="02020603050405020304" pitchFamily="18" charset="0"/>
            </a:rPr>
            <a:t>NL </a:t>
          </a:r>
          <a:r>
            <a:rPr lang="en-US" sz="2800" b="1" dirty="0" err="1">
              <a:solidFill>
                <a:srgbClr val="002060"/>
              </a:solidFill>
              <a:latin typeface="Times New Roman" panose="02020603050405020304" pitchFamily="18" charset="0"/>
              <a:cs typeface="Times New Roman" panose="02020603050405020304" pitchFamily="18" charset="0"/>
            </a:rPr>
            <a:t>văn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học</a:t>
          </a:r>
          <a:endParaRPr lang="en-US" sz="2800" b="1" dirty="0">
            <a:solidFill>
              <a:srgbClr val="002060"/>
            </a:solidFill>
            <a:latin typeface="Times New Roman" panose="02020603050405020304" pitchFamily="18" charset="0"/>
            <a:cs typeface="Times New Roman" panose="02020603050405020304" pitchFamily="18" charset="0"/>
          </a:endParaRPr>
        </a:p>
      </dgm:t>
    </dgm:pt>
    <dgm:pt modelId="{E829DA73-C03C-47E0-8580-A2F0C943C7F9}" type="parTrans" cxnId="{57F3888C-8022-4A3B-841F-9910AC7F333B}">
      <dgm:prSet/>
      <dgm:spPr/>
      <dgm:t>
        <a:bodyPr/>
        <a:lstStyle/>
        <a:p>
          <a:endParaRPr lang="en-US"/>
        </a:p>
      </dgm:t>
    </dgm:pt>
    <dgm:pt modelId="{5CAAC05F-CB7B-4477-B577-AA1959E2C24B}" type="sibTrans" cxnId="{57F3888C-8022-4A3B-841F-9910AC7F333B}">
      <dgm:prSet/>
      <dgm:spPr/>
      <dgm:t>
        <a:bodyPr/>
        <a:lstStyle/>
        <a:p>
          <a:endParaRPr lang="en-US"/>
        </a:p>
      </dgm:t>
    </dgm:pt>
    <dgm:pt modelId="{1C0EA044-D490-426C-BB88-CDACD7E63AAF}" type="pres">
      <dgm:prSet presAssocID="{995021F4-4C45-439A-9E47-3ECA252CD142}" presName="hierChild1" presStyleCnt="0">
        <dgm:presLayoutVars>
          <dgm:orgChart val="1"/>
          <dgm:chPref val="1"/>
          <dgm:dir/>
          <dgm:animOne val="branch"/>
          <dgm:animLvl val="lvl"/>
          <dgm:resizeHandles/>
        </dgm:presLayoutVars>
      </dgm:prSet>
      <dgm:spPr/>
      <dgm:t>
        <a:bodyPr/>
        <a:lstStyle/>
        <a:p>
          <a:endParaRPr lang="en-US"/>
        </a:p>
      </dgm:t>
    </dgm:pt>
    <dgm:pt modelId="{A7221D0F-74B4-4CF2-9CAD-47C61A08DDF4}" type="pres">
      <dgm:prSet presAssocID="{484FAB2F-1E7E-48D3-B0E3-86AD2DD61049}" presName="hierRoot1" presStyleCnt="0">
        <dgm:presLayoutVars>
          <dgm:hierBranch val="init"/>
        </dgm:presLayoutVars>
      </dgm:prSet>
      <dgm:spPr/>
    </dgm:pt>
    <dgm:pt modelId="{226B1878-8456-4CD1-A541-C2256A3B7C89}" type="pres">
      <dgm:prSet presAssocID="{484FAB2F-1E7E-48D3-B0E3-86AD2DD61049}" presName="rootComposite1" presStyleCnt="0"/>
      <dgm:spPr/>
    </dgm:pt>
    <dgm:pt modelId="{DFFFF793-5F90-4710-9488-1225DD30FBCF}" type="pres">
      <dgm:prSet presAssocID="{484FAB2F-1E7E-48D3-B0E3-86AD2DD61049}" presName="rootText1" presStyleLbl="node0" presStyleIdx="0" presStyleCnt="1" custScaleX="111015" custScaleY="123617">
        <dgm:presLayoutVars>
          <dgm:chPref val="3"/>
        </dgm:presLayoutVars>
      </dgm:prSet>
      <dgm:spPr/>
      <dgm:t>
        <a:bodyPr/>
        <a:lstStyle/>
        <a:p>
          <a:endParaRPr lang="en-US"/>
        </a:p>
      </dgm:t>
    </dgm:pt>
    <dgm:pt modelId="{883DA137-F8C7-4826-9D51-8388E5A24FDB}" type="pres">
      <dgm:prSet presAssocID="{484FAB2F-1E7E-48D3-B0E3-86AD2DD61049}" presName="rootConnector1" presStyleLbl="node1" presStyleIdx="0" presStyleCnt="0"/>
      <dgm:spPr/>
      <dgm:t>
        <a:bodyPr/>
        <a:lstStyle/>
        <a:p>
          <a:endParaRPr lang="en-US"/>
        </a:p>
      </dgm:t>
    </dgm:pt>
    <dgm:pt modelId="{FC9BECC1-A15C-4FC7-B753-E914354E2889}" type="pres">
      <dgm:prSet presAssocID="{484FAB2F-1E7E-48D3-B0E3-86AD2DD61049}" presName="hierChild2" presStyleCnt="0"/>
      <dgm:spPr/>
    </dgm:pt>
    <dgm:pt modelId="{09C5E60C-82BF-4096-8A6E-83C7EA898D0D}" type="pres">
      <dgm:prSet presAssocID="{BCF3DDCE-08C0-4CCE-819F-B1257B7E62BC}" presName="Name37" presStyleLbl="parChTrans1D2" presStyleIdx="0" presStyleCnt="3"/>
      <dgm:spPr/>
      <dgm:t>
        <a:bodyPr/>
        <a:lstStyle/>
        <a:p>
          <a:endParaRPr lang="en-US"/>
        </a:p>
      </dgm:t>
    </dgm:pt>
    <dgm:pt modelId="{D7EAAE83-E09C-4707-9A75-FED18E8C11EB}" type="pres">
      <dgm:prSet presAssocID="{E8C7BAB2-BC01-4D96-820C-9CCB9572B356}" presName="hierRoot2" presStyleCnt="0">
        <dgm:presLayoutVars>
          <dgm:hierBranch val="init"/>
        </dgm:presLayoutVars>
      </dgm:prSet>
      <dgm:spPr/>
    </dgm:pt>
    <dgm:pt modelId="{130F311B-3A56-4294-B611-84303E3F76B5}" type="pres">
      <dgm:prSet presAssocID="{E8C7BAB2-BC01-4D96-820C-9CCB9572B356}" presName="rootComposite" presStyleCnt="0"/>
      <dgm:spPr/>
    </dgm:pt>
    <dgm:pt modelId="{DFC5AC42-A776-4B16-9291-C2D6D68745F6}" type="pres">
      <dgm:prSet presAssocID="{E8C7BAB2-BC01-4D96-820C-9CCB9572B356}" presName="rootText" presStyleLbl="node2" presStyleIdx="0" presStyleCnt="2">
        <dgm:presLayoutVars>
          <dgm:chPref val="3"/>
        </dgm:presLayoutVars>
      </dgm:prSet>
      <dgm:spPr/>
      <dgm:t>
        <a:bodyPr/>
        <a:lstStyle/>
        <a:p>
          <a:endParaRPr lang="en-US"/>
        </a:p>
      </dgm:t>
    </dgm:pt>
    <dgm:pt modelId="{95081D37-A45F-4536-916B-D35CD560DFC4}" type="pres">
      <dgm:prSet presAssocID="{E8C7BAB2-BC01-4D96-820C-9CCB9572B356}" presName="rootConnector" presStyleLbl="node2" presStyleIdx="0" presStyleCnt="2"/>
      <dgm:spPr/>
      <dgm:t>
        <a:bodyPr/>
        <a:lstStyle/>
        <a:p>
          <a:endParaRPr lang="en-US"/>
        </a:p>
      </dgm:t>
    </dgm:pt>
    <dgm:pt modelId="{E5072A63-87FB-41D9-AAF9-5DB25845B324}" type="pres">
      <dgm:prSet presAssocID="{E8C7BAB2-BC01-4D96-820C-9CCB9572B356}" presName="hierChild4" presStyleCnt="0"/>
      <dgm:spPr/>
    </dgm:pt>
    <dgm:pt modelId="{029A760A-422F-46B0-AD9B-CD109ABD61A7}" type="pres">
      <dgm:prSet presAssocID="{E8C7BAB2-BC01-4D96-820C-9CCB9572B356}" presName="hierChild5" presStyleCnt="0"/>
      <dgm:spPr/>
    </dgm:pt>
    <dgm:pt modelId="{6AF7DB66-DC76-422F-83A2-5A5802B04080}" type="pres">
      <dgm:prSet presAssocID="{E829DA73-C03C-47E0-8580-A2F0C943C7F9}" presName="Name37" presStyleLbl="parChTrans1D2" presStyleIdx="1" presStyleCnt="3"/>
      <dgm:spPr/>
      <dgm:t>
        <a:bodyPr/>
        <a:lstStyle/>
        <a:p>
          <a:endParaRPr lang="en-US"/>
        </a:p>
      </dgm:t>
    </dgm:pt>
    <dgm:pt modelId="{FEF1D822-63D9-41F8-819A-AE2A717D5D5F}" type="pres">
      <dgm:prSet presAssocID="{9951DD0D-6948-4695-B855-CC4E97A36E5A}" presName="hierRoot2" presStyleCnt="0">
        <dgm:presLayoutVars>
          <dgm:hierBranch val="init"/>
        </dgm:presLayoutVars>
      </dgm:prSet>
      <dgm:spPr/>
    </dgm:pt>
    <dgm:pt modelId="{30DD75BC-0C16-4819-899F-7E3373DBBB45}" type="pres">
      <dgm:prSet presAssocID="{9951DD0D-6948-4695-B855-CC4E97A36E5A}" presName="rootComposite" presStyleCnt="0"/>
      <dgm:spPr/>
    </dgm:pt>
    <dgm:pt modelId="{122EE3C9-2834-49E7-89D3-34EE3E6C93F1}" type="pres">
      <dgm:prSet presAssocID="{9951DD0D-6948-4695-B855-CC4E97A36E5A}" presName="rootText" presStyleLbl="node2" presStyleIdx="1" presStyleCnt="2">
        <dgm:presLayoutVars>
          <dgm:chPref val="3"/>
        </dgm:presLayoutVars>
      </dgm:prSet>
      <dgm:spPr/>
      <dgm:t>
        <a:bodyPr/>
        <a:lstStyle/>
        <a:p>
          <a:endParaRPr lang="en-US"/>
        </a:p>
      </dgm:t>
    </dgm:pt>
    <dgm:pt modelId="{AB05003B-50A8-4B5F-9F66-24E182A6581C}" type="pres">
      <dgm:prSet presAssocID="{9951DD0D-6948-4695-B855-CC4E97A36E5A}" presName="rootConnector" presStyleLbl="node2" presStyleIdx="1" presStyleCnt="2"/>
      <dgm:spPr/>
      <dgm:t>
        <a:bodyPr/>
        <a:lstStyle/>
        <a:p>
          <a:endParaRPr lang="en-US"/>
        </a:p>
      </dgm:t>
    </dgm:pt>
    <dgm:pt modelId="{CA1E4487-A86E-4D4B-B838-477DDFD57102}" type="pres">
      <dgm:prSet presAssocID="{9951DD0D-6948-4695-B855-CC4E97A36E5A}" presName="hierChild4" presStyleCnt="0"/>
      <dgm:spPr/>
    </dgm:pt>
    <dgm:pt modelId="{AE2725E5-D089-49D5-A5A5-B810BCBDF912}" type="pres">
      <dgm:prSet presAssocID="{9951DD0D-6948-4695-B855-CC4E97A36E5A}" presName="hierChild5" presStyleCnt="0"/>
      <dgm:spPr/>
    </dgm:pt>
    <dgm:pt modelId="{122C2FFB-8246-49A1-9850-04FF79B0A101}" type="pres">
      <dgm:prSet presAssocID="{484FAB2F-1E7E-48D3-B0E3-86AD2DD61049}" presName="hierChild3" presStyleCnt="0"/>
      <dgm:spPr/>
    </dgm:pt>
    <dgm:pt modelId="{18B833C6-12A3-43A4-A7FD-88E9617A62CA}" type="pres">
      <dgm:prSet presAssocID="{17D56F3F-213A-4B90-AE78-5D47079A91D0}" presName="Name111" presStyleLbl="parChTrans1D2" presStyleIdx="2" presStyleCnt="3"/>
      <dgm:spPr/>
      <dgm:t>
        <a:bodyPr/>
        <a:lstStyle/>
        <a:p>
          <a:endParaRPr lang="en-US"/>
        </a:p>
      </dgm:t>
    </dgm:pt>
    <dgm:pt modelId="{DC961FA6-11D6-4518-BFE2-3A05E0CC3AC4}" type="pres">
      <dgm:prSet presAssocID="{A9243B8E-2E07-45F9-8180-B86C78A06287}" presName="hierRoot3" presStyleCnt="0">
        <dgm:presLayoutVars>
          <dgm:hierBranch val="init"/>
        </dgm:presLayoutVars>
      </dgm:prSet>
      <dgm:spPr/>
    </dgm:pt>
    <dgm:pt modelId="{99F2F680-CF22-425F-B9D2-DFE8E5BB930C}" type="pres">
      <dgm:prSet presAssocID="{A9243B8E-2E07-45F9-8180-B86C78A06287}" presName="rootComposite3" presStyleCnt="0"/>
      <dgm:spPr/>
    </dgm:pt>
    <dgm:pt modelId="{E38F5C90-FA4C-46A2-A45B-4619198C2E17}" type="pres">
      <dgm:prSet presAssocID="{A9243B8E-2E07-45F9-8180-B86C78A06287}" presName="rootText3" presStyleLbl="asst1" presStyleIdx="0" presStyleCnt="1">
        <dgm:presLayoutVars>
          <dgm:chPref val="3"/>
        </dgm:presLayoutVars>
      </dgm:prSet>
      <dgm:spPr/>
      <dgm:t>
        <a:bodyPr/>
        <a:lstStyle/>
        <a:p>
          <a:endParaRPr lang="en-US"/>
        </a:p>
      </dgm:t>
    </dgm:pt>
    <dgm:pt modelId="{FFFC23F0-BF4D-4C58-B99D-8E6A35D7F32C}" type="pres">
      <dgm:prSet presAssocID="{A9243B8E-2E07-45F9-8180-B86C78A06287}" presName="rootConnector3" presStyleLbl="asst1" presStyleIdx="0" presStyleCnt="1"/>
      <dgm:spPr/>
      <dgm:t>
        <a:bodyPr/>
        <a:lstStyle/>
        <a:p>
          <a:endParaRPr lang="en-US"/>
        </a:p>
      </dgm:t>
    </dgm:pt>
    <dgm:pt modelId="{CB148102-1FAD-446C-86AC-9D1D75769BA0}" type="pres">
      <dgm:prSet presAssocID="{A9243B8E-2E07-45F9-8180-B86C78A06287}" presName="hierChild6" presStyleCnt="0"/>
      <dgm:spPr/>
    </dgm:pt>
    <dgm:pt modelId="{0258363F-BFEE-40BE-BB72-649B23C5103D}" type="pres">
      <dgm:prSet presAssocID="{A9243B8E-2E07-45F9-8180-B86C78A06287}" presName="hierChild7" presStyleCnt="0"/>
      <dgm:spPr/>
    </dgm:pt>
  </dgm:ptLst>
  <dgm:cxnLst>
    <dgm:cxn modelId="{372CE323-0068-46FC-B942-6B531F9E45F1}" srcId="{995021F4-4C45-439A-9E47-3ECA252CD142}" destId="{484FAB2F-1E7E-48D3-B0E3-86AD2DD61049}" srcOrd="0" destOrd="0" parTransId="{1DBA116D-5D3C-4F12-801F-CEDBB2598A6F}" sibTransId="{FF0DBBCD-3143-4F73-83B5-2295A4C1B52D}"/>
    <dgm:cxn modelId="{57F3888C-8022-4A3B-841F-9910AC7F333B}" srcId="{484FAB2F-1E7E-48D3-B0E3-86AD2DD61049}" destId="{9951DD0D-6948-4695-B855-CC4E97A36E5A}" srcOrd="2" destOrd="0" parTransId="{E829DA73-C03C-47E0-8580-A2F0C943C7F9}" sibTransId="{5CAAC05F-CB7B-4477-B577-AA1959E2C24B}"/>
    <dgm:cxn modelId="{0D4613EE-9A07-4C19-B3D3-19B116321CBE}" type="presOf" srcId="{E8C7BAB2-BC01-4D96-820C-9CCB9572B356}" destId="{95081D37-A45F-4536-916B-D35CD560DFC4}" srcOrd="1" destOrd="0" presId="urn:microsoft.com/office/officeart/2005/8/layout/orgChart1"/>
    <dgm:cxn modelId="{7CD9E572-0107-4FBF-ADEB-D27551770237}" srcId="{484FAB2F-1E7E-48D3-B0E3-86AD2DD61049}" destId="{A9243B8E-2E07-45F9-8180-B86C78A06287}" srcOrd="0" destOrd="0" parTransId="{17D56F3F-213A-4B90-AE78-5D47079A91D0}" sibTransId="{8CC755F2-824B-41A1-A874-826EC2DC538B}"/>
    <dgm:cxn modelId="{15657C68-6E62-4932-9AE0-4A0539C1CE2D}" type="presOf" srcId="{A9243B8E-2E07-45F9-8180-B86C78A06287}" destId="{E38F5C90-FA4C-46A2-A45B-4619198C2E17}" srcOrd="0" destOrd="0" presId="urn:microsoft.com/office/officeart/2005/8/layout/orgChart1"/>
    <dgm:cxn modelId="{7DFCC578-5B6F-45CD-9389-8B1D5C96FBB1}" type="presOf" srcId="{17D56F3F-213A-4B90-AE78-5D47079A91D0}" destId="{18B833C6-12A3-43A4-A7FD-88E9617A62CA}" srcOrd="0" destOrd="0" presId="urn:microsoft.com/office/officeart/2005/8/layout/orgChart1"/>
    <dgm:cxn modelId="{E41241E9-7D74-4018-B9C0-13FAE16B3B2C}" type="presOf" srcId="{9951DD0D-6948-4695-B855-CC4E97A36E5A}" destId="{AB05003B-50A8-4B5F-9F66-24E182A6581C}" srcOrd="1" destOrd="0" presId="urn:microsoft.com/office/officeart/2005/8/layout/orgChart1"/>
    <dgm:cxn modelId="{5B404838-67AB-4FCD-92DE-DD64A9C09CF7}" type="presOf" srcId="{E829DA73-C03C-47E0-8580-A2F0C943C7F9}" destId="{6AF7DB66-DC76-422F-83A2-5A5802B04080}" srcOrd="0" destOrd="0" presId="urn:microsoft.com/office/officeart/2005/8/layout/orgChart1"/>
    <dgm:cxn modelId="{419BE372-E666-4D64-86F5-DC9C57802671}" srcId="{484FAB2F-1E7E-48D3-B0E3-86AD2DD61049}" destId="{E8C7BAB2-BC01-4D96-820C-9CCB9572B356}" srcOrd="1" destOrd="0" parTransId="{BCF3DDCE-08C0-4CCE-819F-B1257B7E62BC}" sibTransId="{35D77B73-5649-4A59-829A-5FCC0CFA6E71}"/>
    <dgm:cxn modelId="{82EC57A5-20D8-4586-BB04-E0D932CABE45}" type="presOf" srcId="{484FAB2F-1E7E-48D3-B0E3-86AD2DD61049}" destId="{883DA137-F8C7-4826-9D51-8388E5A24FDB}" srcOrd="1" destOrd="0" presId="urn:microsoft.com/office/officeart/2005/8/layout/orgChart1"/>
    <dgm:cxn modelId="{E4C2179E-F0DD-451B-8605-2AB9F05574F0}" type="presOf" srcId="{A9243B8E-2E07-45F9-8180-B86C78A06287}" destId="{FFFC23F0-BF4D-4C58-B99D-8E6A35D7F32C}" srcOrd="1" destOrd="0" presId="urn:microsoft.com/office/officeart/2005/8/layout/orgChart1"/>
    <dgm:cxn modelId="{BBB71039-A061-4279-B2B6-FD65A6AB26BA}" type="presOf" srcId="{E8C7BAB2-BC01-4D96-820C-9CCB9572B356}" destId="{DFC5AC42-A776-4B16-9291-C2D6D68745F6}" srcOrd="0" destOrd="0" presId="urn:microsoft.com/office/officeart/2005/8/layout/orgChart1"/>
    <dgm:cxn modelId="{76873912-2A90-41BE-BBED-F986F920A5E9}" type="presOf" srcId="{995021F4-4C45-439A-9E47-3ECA252CD142}" destId="{1C0EA044-D490-426C-BB88-CDACD7E63AAF}" srcOrd="0" destOrd="0" presId="urn:microsoft.com/office/officeart/2005/8/layout/orgChart1"/>
    <dgm:cxn modelId="{65808C52-BB84-401D-A89E-170C8BCB933E}" type="presOf" srcId="{9951DD0D-6948-4695-B855-CC4E97A36E5A}" destId="{122EE3C9-2834-49E7-89D3-34EE3E6C93F1}" srcOrd="0" destOrd="0" presId="urn:microsoft.com/office/officeart/2005/8/layout/orgChart1"/>
    <dgm:cxn modelId="{9242FF96-45A0-4E33-B732-D5DA48020F77}" type="presOf" srcId="{484FAB2F-1E7E-48D3-B0E3-86AD2DD61049}" destId="{DFFFF793-5F90-4710-9488-1225DD30FBCF}" srcOrd="0" destOrd="0" presId="urn:microsoft.com/office/officeart/2005/8/layout/orgChart1"/>
    <dgm:cxn modelId="{5295F949-533A-4083-A5C2-6A55D542D8D7}" type="presOf" srcId="{BCF3DDCE-08C0-4CCE-819F-B1257B7E62BC}" destId="{09C5E60C-82BF-4096-8A6E-83C7EA898D0D}" srcOrd="0" destOrd="0" presId="urn:microsoft.com/office/officeart/2005/8/layout/orgChart1"/>
    <dgm:cxn modelId="{6C5AB74A-CD22-45DC-A2B2-8942C123BFB6}" type="presParOf" srcId="{1C0EA044-D490-426C-BB88-CDACD7E63AAF}" destId="{A7221D0F-74B4-4CF2-9CAD-47C61A08DDF4}" srcOrd="0" destOrd="0" presId="urn:microsoft.com/office/officeart/2005/8/layout/orgChart1"/>
    <dgm:cxn modelId="{C623F5F7-6C31-4200-AC90-280FF884E3DB}" type="presParOf" srcId="{A7221D0F-74B4-4CF2-9CAD-47C61A08DDF4}" destId="{226B1878-8456-4CD1-A541-C2256A3B7C89}" srcOrd="0" destOrd="0" presId="urn:microsoft.com/office/officeart/2005/8/layout/orgChart1"/>
    <dgm:cxn modelId="{5034305C-34EF-44BB-B93C-13CEFC321B2F}" type="presParOf" srcId="{226B1878-8456-4CD1-A541-C2256A3B7C89}" destId="{DFFFF793-5F90-4710-9488-1225DD30FBCF}" srcOrd="0" destOrd="0" presId="urn:microsoft.com/office/officeart/2005/8/layout/orgChart1"/>
    <dgm:cxn modelId="{D2BC014A-F9C8-4401-9F46-8BFE8A601E6E}" type="presParOf" srcId="{226B1878-8456-4CD1-A541-C2256A3B7C89}" destId="{883DA137-F8C7-4826-9D51-8388E5A24FDB}" srcOrd="1" destOrd="0" presId="urn:microsoft.com/office/officeart/2005/8/layout/orgChart1"/>
    <dgm:cxn modelId="{D17A285B-8770-47A6-9284-377E81CCA0A7}" type="presParOf" srcId="{A7221D0F-74B4-4CF2-9CAD-47C61A08DDF4}" destId="{FC9BECC1-A15C-4FC7-B753-E914354E2889}" srcOrd="1" destOrd="0" presId="urn:microsoft.com/office/officeart/2005/8/layout/orgChart1"/>
    <dgm:cxn modelId="{7E418062-EDD0-4D35-8711-950D3E3FAA4C}" type="presParOf" srcId="{FC9BECC1-A15C-4FC7-B753-E914354E2889}" destId="{09C5E60C-82BF-4096-8A6E-83C7EA898D0D}" srcOrd="0" destOrd="0" presId="urn:microsoft.com/office/officeart/2005/8/layout/orgChart1"/>
    <dgm:cxn modelId="{0A8CC9A1-E74B-480E-A767-0C0E409EEA5B}" type="presParOf" srcId="{FC9BECC1-A15C-4FC7-B753-E914354E2889}" destId="{D7EAAE83-E09C-4707-9A75-FED18E8C11EB}" srcOrd="1" destOrd="0" presId="urn:microsoft.com/office/officeart/2005/8/layout/orgChart1"/>
    <dgm:cxn modelId="{3BCA2DDF-8EF1-4550-BC5B-235446893969}" type="presParOf" srcId="{D7EAAE83-E09C-4707-9A75-FED18E8C11EB}" destId="{130F311B-3A56-4294-B611-84303E3F76B5}" srcOrd="0" destOrd="0" presId="urn:microsoft.com/office/officeart/2005/8/layout/orgChart1"/>
    <dgm:cxn modelId="{D2ADFC5D-E070-4876-A4D8-01BD90CE1C45}" type="presParOf" srcId="{130F311B-3A56-4294-B611-84303E3F76B5}" destId="{DFC5AC42-A776-4B16-9291-C2D6D68745F6}" srcOrd="0" destOrd="0" presId="urn:microsoft.com/office/officeart/2005/8/layout/orgChart1"/>
    <dgm:cxn modelId="{04CF68B3-955B-4F3E-92D2-53C02A049142}" type="presParOf" srcId="{130F311B-3A56-4294-B611-84303E3F76B5}" destId="{95081D37-A45F-4536-916B-D35CD560DFC4}" srcOrd="1" destOrd="0" presId="urn:microsoft.com/office/officeart/2005/8/layout/orgChart1"/>
    <dgm:cxn modelId="{D26F7094-DE64-45B1-B0A9-9B8BF4207C0C}" type="presParOf" srcId="{D7EAAE83-E09C-4707-9A75-FED18E8C11EB}" destId="{E5072A63-87FB-41D9-AAF9-5DB25845B324}" srcOrd="1" destOrd="0" presId="urn:microsoft.com/office/officeart/2005/8/layout/orgChart1"/>
    <dgm:cxn modelId="{5EF2933B-3FB5-4D66-AC57-704E7B48B5DD}" type="presParOf" srcId="{D7EAAE83-E09C-4707-9A75-FED18E8C11EB}" destId="{029A760A-422F-46B0-AD9B-CD109ABD61A7}" srcOrd="2" destOrd="0" presId="urn:microsoft.com/office/officeart/2005/8/layout/orgChart1"/>
    <dgm:cxn modelId="{195443E5-64E2-4E30-B04B-24D25B91E42E}" type="presParOf" srcId="{FC9BECC1-A15C-4FC7-B753-E914354E2889}" destId="{6AF7DB66-DC76-422F-83A2-5A5802B04080}" srcOrd="2" destOrd="0" presId="urn:microsoft.com/office/officeart/2005/8/layout/orgChart1"/>
    <dgm:cxn modelId="{611E019B-CF54-450F-BE06-F649AB032C93}" type="presParOf" srcId="{FC9BECC1-A15C-4FC7-B753-E914354E2889}" destId="{FEF1D822-63D9-41F8-819A-AE2A717D5D5F}" srcOrd="3" destOrd="0" presId="urn:microsoft.com/office/officeart/2005/8/layout/orgChart1"/>
    <dgm:cxn modelId="{6FBB370D-DD39-4D83-A62C-0484CFBB20E2}" type="presParOf" srcId="{FEF1D822-63D9-41F8-819A-AE2A717D5D5F}" destId="{30DD75BC-0C16-4819-899F-7E3373DBBB45}" srcOrd="0" destOrd="0" presId="urn:microsoft.com/office/officeart/2005/8/layout/orgChart1"/>
    <dgm:cxn modelId="{EE09E87A-0BFF-4CA0-8ECF-9EB6356C1E85}" type="presParOf" srcId="{30DD75BC-0C16-4819-899F-7E3373DBBB45}" destId="{122EE3C9-2834-49E7-89D3-34EE3E6C93F1}" srcOrd="0" destOrd="0" presId="urn:microsoft.com/office/officeart/2005/8/layout/orgChart1"/>
    <dgm:cxn modelId="{A641BC7F-6B08-4125-AA78-06A95157A311}" type="presParOf" srcId="{30DD75BC-0C16-4819-899F-7E3373DBBB45}" destId="{AB05003B-50A8-4B5F-9F66-24E182A6581C}" srcOrd="1" destOrd="0" presId="urn:microsoft.com/office/officeart/2005/8/layout/orgChart1"/>
    <dgm:cxn modelId="{DB96F368-0534-4885-A280-3445194E4042}" type="presParOf" srcId="{FEF1D822-63D9-41F8-819A-AE2A717D5D5F}" destId="{CA1E4487-A86E-4D4B-B838-477DDFD57102}" srcOrd="1" destOrd="0" presId="urn:microsoft.com/office/officeart/2005/8/layout/orgChart1"/>
    <dgm:cxn modelId="{E7C36516-C175-472B-B139-922EA0D23043}" type="presParOf" srcId="{FEF1D822-63D9-41F8-819A-AE2A717D5D5F}" destId="{AE2725E5-D089-49D5-A5A5-B810BCBDF912}" srcOrd="2" destOrd="0" presId="urn:microsoft.com/office/officeart/2005/8/layout/orgChart1"/>
    <dgm:cxn modelId="{A03D40F1-563D-4E60-9491-46CC8AAF99FD}" type="presParOf" srcId="{A7221D0F-74B4-4CF2-9CAD-47C61A08DDF4}" destId="{122C2FFB-8246-49A1-9850-04FF79B0A101}" srcOrd="2" destOrd="0" presId="urn:microsoft.com/office/officeart/2005/8/layout/orgChart1"/>
    <dgm:cxn modelId="{88C04D05-6364-476E-BC86-FA811DA8B85C}" type="presParOf" srcId="{122C2FFB-8246-49A1-9850-04FF79B0A101}" destId="{18B833C6-12A3-43A4-A7FD-88E9617A62CA}" srcOrd="0" destOrd="0" presId="urn:microsoft.com/office/officeart/2005/8/layout/orgChart1"/>
    <dgm:cxn modelId="{6A3D32F2-B1D2-44A0-BBF5-7CBE1CD52F8C}" type="presParOf" srcId="{122C2FFB-8246-49A1-9850-04FF79B0A101}" destId="{DC961FA6-11D6-4518-BFE2-3A05E0CC3AC4}" srcOrd="1" destOrd="0" presId="urn:microsoft.com/office/officeart/2005/8/layout/orgChart1"/>
    <dgm:cxn modelId="{D1DE587C-A8F0-4DF8-854D-D5C5440357CE}" type="presParOf" srcId="{DC961FA6-11D6-4518-BFE2-3A05E0CC3AC4}" destId="{99F2F680-CF22-425F-B9D2-DFE8E5BB930C}" srcOrd="0" destOrd="0" presId="urn:microsoft.com/office/officeart/2005/8/layout/orgChart1"/>
    <dgm:cxn modelId="{CEFB088D-F30B-4BD6-AFA6-E74DBBAF94F7}" type="presParOf" srcId="{99F2F680-CF22-425F-B9D2-DFE8E5BB930C}" destId="{E38F5C90-FA4C-46A2-A45B-4619198C2E17}" srcOrd="0" destOrd="0" presId="urn:microsoft.com/office/officeart/2005/8/layout/orgChart1"/>
    <dgm:cxn modelId="{9F831B85-C465-4755-8D48-C873F252BECE}" type="presParOf" srcId="{99F2F680-CF22-425F-B9D2-DFE8E5BB930C}" destId="{FFFC23F0-BF4D-4C58-B99D-8E6A35D7F32C}" srcOrd="1" destOrd="0" presId="urn:microsoft.com/office/officeart/2005/8/layout/orgChart1"/>
    <dgm:cxn modelId="{6D411EA7-7880-4AC4-86CD-F6BB8140FD5D}" type="presParOf" srcId="{DC961FA6-11D6-4518-BFE2-3A05E0CC3AC4}" destId="{CB148102-1FAD-446C-86AC-9D1D75769BA0}" srcOrd="1" destOrd="0" presId="urn:microsoft.com/office/officeart/2005/8/layout/orgChart1"/>
    <dgm:cxn modelId="{FCFF4B4B-2139-4DEB-BE6E-46880A1DBA12}" type="presParOf" srcId="{DC961FA6-11D6-4518-BFE2-3A05E0CC3AC4}" destId="{0258363F-BFEE-40BE-BB72-649B23C5103D}"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7C44EF-54DF-4A12-B9D3-652DAE69B062}">
      <dsp:nvSpPr>
        <dsp:cNvPr id="0" name=""/>
        <dsp:cNvSpPr/>
      </dsp:nvSpPr>
      <dsp:spPr>
        <a:xfrm>
          <a:off x="4797983" y="1164532"/>
          <a:ext cx="244296" cy="1070253"/>
        </a:xfrm>
        <a:custGeom>
          <a:avLst/>
          <a:gdLst/>
          <a:ahLst/>
          <a:cxnLst/>
          <a:rect l="0" t="0" r="0" b="0"/>
          <a:pathLst>
            <a:path>
              <a:moveTo>
                <a:pt x="244296" y="0"/>
              </a:moveTo>
              <a:lnTo>
                <a:pt x="244296" y="1070253"/>
              </a:lnTo>
              <a:lnTo>
                <a:pt x="0" y="1070253"/>
              </a:lnTo>
            </a:path>
          </a:pathLst>
        </a:custGeom>
        <a:noFill/>
        <a:ln w="25400" cap="flat" cmpd="sng" algn="ctr">
          <a:solidFill>
            <a:schemeClr val="accent5">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9738904E-A8C0-4940-B1E2-AFB1D82ED8E5}">
      <dsp:nvSpPr>
        <dsp:cNvPr id="0" name=""/>
        <dsp:cNvSpPr/>
      </dsp:nvSpPr>
      <dsp:spPr>
        <a:xfrm>
          <a:off x="5042280" y="1164532"/>
          <a:ext cx="2815231" cy="2140506"/>
        </a:xfrm>
        <a:custGeom>
          <a:avLst/>
          <a:gdLst/>
          <a:ahLst/>
          <a:cxnLst/>
          <a:rect l="0" t="0" r="0" b="0"/>
          <a:pathLst>
            <a:path>
              <a:moveTo>
                <a:pt x="0" y="0"/>
              </a:moveTo>
              <a:lnTo>
                <a:pt x="0" y="1896209"/>
              </a:lnTo>
              <a:lnTo>
                <a:pt x="2815231" y="1896209"/>
              </a:lnTo>
              <a:lnTo>
                <a:pt x="2815231" y="2140506"/>
              </a:lnTo>
            </a:path>
          </a:pathLst>
        </a:custGeom>
        <a:noFill/>
        <a:ln w="25400" cap="flat" cmpd="sng" algn="ctr">
          <a:solidFill>
            <a:schemeClr val="accent5">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9E60ACC7-18D0-4C0F-B02A-F9451FD74420}">
      <dsp:nvSpPr>
        <dsp:cNvPr id="0" name=""/>
        <dsp:cNvSpPr/>
      </dsp:nvSpPr>
      <dsp:spPr>
        <a:xfrm>
          <a:off x="4996559" y="1164532"/>
          <a:ext cx="91440" cy="2140506"/>
        </a:xfrm>
        <a:custGeom>
          <a:avLst/>
          <a:gdLst/>
          <a:ahLst/>
          <a:cxnLst/>
          <a:rect l="0" t="0" r="0" b="0"/>
          <a:pathLst>
            <a:path>
              <a:moveTo>
                <a:pt x="45720" y="0"/>
              </a:moveTo>
              <a:lnTo>
                <a:pt x="45720" y="2140506"/>
              </a:lnTo>
            </a:path>
          </a:pathLst>
        </a:custGeom>
        <a:noFill/>
        <a:ln w="25400" cap="flat" cmpd="sng" algn="ctr">
          <a:solidFill>
            <a:schemeClr val="accent5">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C67E0C11-2569-4203-8205-09209F89AA17}">
      <dsp:nvSpPr>
        <dsp:cNvPr id="0" name=""/>
        <dsp:cNvSpPr/>
      </dsp:nvSpPr>
      <dsp:spPr>
        <a:xfrm>
          <a:off x="2227048" y="1164532"/>
          <a:ext cx="2815231" cy="2140506"/>
        </a:xfrm>
        <a:custGeom>
          <a:avLst/>
          <a:gdLst/>
          <a:ahLst/>
          <a:cxnLst/>
          <a:rect l="0" t="0" r="0" b="0"/>
          <a:pathLst>
            <a:path>
              <a:moveTo>
                <a:pt x="2815231" y="0"/>
              </a:moveTo>
              <a:lnTo>
                <a:pt x="2815231" y="1896209"/>
              </a:lnTo>
              <a:lnTo>
                <a:pt x="0" y="1896209"/>
              </a:lnTo>
              <a:lnTo>
                <a:pt x="0" y="2140506"/>
              </a:lnTo>
            </a:path>
          </a:pathLst>
        </a:custGeom>
        <a:noFill/>
        <a:ln w="25400" cap="flat" cmpd="sng" algn="ctr">
          <a:solidFill>
            <a:schemeClr val="accent5">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47B33FBE-8133-42E6-AB62-06D27D476B08}">
      <dsp:nvSpPr>
        <dsp:cNvPr id="0" name=""/>
        <dsp:cNvSpPr/>
      </dsp:nvSpPr>
      <dsp:spPr>
        <a:xfrm>
          <a:off x="3878961" y="1213"/>
          <a:ext cx="2326637" cy="1163318"/>
        </a:xfrm>
        <a:prstGeom prst="rect">
          <a:avLst/>
        </a:prstGeom>
        <a:solidFill>
          <a:schemeClr val="accent3">
            <a:hueOff val="0"/>
            <a:satOff val="0"/>
            <a:lumOff val="0"/>
            <a:alphaOff val="0"/>
          </a:schemeClr>
        </a:solidFill>
        <a:ln>
          <a:noFill/>
        </a:ln>
        <a:effectLst>
          <a:outerShdw blurRad="63500" dist="25400" dir="5400000" rotWithShape="0">
            <a:srgbClr val="000000">
              <a:alpha val="43137"/>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a:solidFill>
                <a:srgbClr val="C00000"/>
              </a:solidFill>
              <a:latin typeface="Times New Roman" panose="02020603050405020304" pitchFamily="18" charset="0"/>
              <a:cs typeface="Times New Roman" panose="02020603050405020304" pitchFamily="18" charset="0"/>
            </a:rPr>
            <a:t>NGỮ VĂN</a:t>
          </a:r>
        </a:p>
      </dsp:txBody>
      <dsp:txXfrm>
        <a:off x="3878961" y="1213"/>
        <a:ext cx="2326637" cy="1163318"/>
      </dsp:txXfrm>
    </dsp:sp>
    <dsp:sp modelId="{AF5974DE-BBDE-4E9E-8E7E-9CA5983A94A3}">
      <dsp:nvSpPr>
        <dsp:cNvPr id="0" name=""/>
        <dsp:cNvSpPr/>
      </dsp:nvSpPr>
      <dsp:spPr>
        <a:xfrm>
          <a:off x="1063729" y="3305039"/>
          <a:ext cx="2326637" cy="1163318"/>
        </a:xfrm>
        <a:prstGeom prst="rect">
          <a:avLst/>
        </a:prstGeom>
        <a:solidFill>
          <a:schemeClr val="accent5">
            <a:hueOff val="0"/>
            <a:satOff val="0"/>
            <a:lumOff val="0"/>
            <a:alphaOff val="0"/>
          </a:schemeClr>
        </a:solidFill>
        <a:ln>
          <a:noFill/>
        </a:ln>
        <a:effectLst>
          <a:outerShdw blurRad="63500" dist="25400" dir="5400000" rotWithShape="0">
            <a:srgbClr val="000000">
              <a:alpha val="43137"/>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err="1">
              <a:solidFill>
                <a:srgbClr val="0070C0"/>
              </a:solidFill>
              <a:latin typeface="Times New Roman" panose="02020603050405020304" pitchFamily="18" charset="0"/>
              <a:cs typeface="Times New Roman" panose="02020603050405020304" pitchFamily="18" charset="0"/>
            </a:rPr>
            <a:t>Tiểu</a:t>
          </a:r>
          <a:r>
            <a:rPr lang="en-US" sz="2400" b="1" kern="1200" dirty="0">
              <a:solidFill>
                <a:srgbClr val="0070C0"/>
              </a:solidFill>
              <a:latin typeface="Times New Roman" panose="02020603050405020304" pitchFamily="18" charset="0"/>
              <a:cs typeface="Times New Roman" panose="02020603050405020304" pitchFamily="18" charset="0"/>
            </a:rPr>
            <a:t> </a:t>
          </a:r>
          <a:r>
            <a:rPr lang="en-US" sz="2400" b="1" kern="1200" dirty="0" err="1">
              <a:solidFill>
                <a:srgbClr val="0070C0"/>
              </a:solidFill>
              <a:latin typeface="Times New Roman" panose="02020603050405020304" pitchFamily="18" charset="0"/>
              <a:cs typeface="Times New Roman" panose="02020603050405020304" pitchFamily="18" charset="0"/>
            </a:rPr>
            <a:t>học</a:t>
          </a:r>
          <a:endParaRPr lang="en-US" sz="2400" b="1" kern="1200" dirty="0">
            <a:solidFill>
              <a:srgbClr val="0070C0"/>
            </a:solidFill>
            <a:latin typeface="Times New Roman" panose="02020603050405020304" pitchFamily="18" charset="0"/>
            <a:cs typeface="Times New Roman" panose="02020603050405020304" pitchFamily="18" charset="0"/>
          </a:endParaRPr>
        </a:p>
        <a:p>
          <a:pPr lvl="0" algn="ctr" defTabSz="1066800">
            <a:lnSpc>
              <a:spcPct val="90000"/>
            </a:lnSpc>
            <a:spcBef>
              <a:spcPct val="0"/>
            </a:spcBef>
            <a:spcAft>
              <a:spcPct val="35000"/>
            </a:spcAft>
          </a:pPr>
          <a:r>
            <a:rPr lang="en-US" sz="2400" b="1" kern="1200" dirty="0">
              <a:solidFill>
                <a:srgbClr val="0070C0"/>
              </a:solidFill>
              <a:latin typeface="Times New Roman" panose="02020603050405020304" pitchFamily="18" charset="0"/>
              <a:cs typeface="Times New Roman" panose="02020603050405020304" pitchFamily="18" charset="0"/>
            </a:rPr>
            <a:t>TIẾNG VIỆT</a:t>
          </a:r>
        </a:p>
      </dsp:txBody>
      <dsp:txXfrm>
        <a:off x="1063729" y="3305039"/>
        <a:ext cx="2326637" cy="1163318"/>
      </dsp:txXfrm>
    </dsp:sp>
    <dsp:sp modelId="{12EE8774-98B5-46CF-B933-16B69BA411E1}">
      <dsp:nvSpPr>
        <dsp:cNvPr id="0" name=""/>
        <dsp:cNvSpPr/>
      </dsp:nvSpPr>
      <dsp:spPr>
        <a:xfrm>
          <a:off x="3878961" y="3305039"/>
          <a:ext cx="2326637" cy="1163318"/>
        </a:xfrm>
        <a:prstGeom prst="rect">
          <a:avLst/>
        </a:prstGeom>
        <a:solidFill>
          <a:schemeClr val="accent5">
            <a:hueOff val="0"/>
            <a:satOff val="0"/>
            <a:lumOff val="0"/>
            <a:alphaOff val="0"/>
          </a:schemeClr>
        </a:solidFill>
        <a:ln>
          <a:noFill/>
        </a:ln>
        <a:effectLst>
          <a:outerShdw blurRad="63500" dist="25400" dir="5400000" rotWithShape="0">
            <a:srgbClr val="000000">
              <a:alpha val="43137"/>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a:solidFill>
                <a:srgbClr val="0070C0"/>
              </a:solidFill>
              <a:latin typeface="Times New Roman" panose="02020603050405020304" pitchFamily="18" charset="0"/>
              <a:cs typeface="Times New Roman" panose="02020603050405020304" pitchFamily="18" charset="0"/>
            </a:rPr>
            <a:t>THCS</a:t>
          </a:r>
        </a:p>
        <a:p>
          <a:pPr lvl="0" algn="ctr" defTabSz="1066800">
            <a:lnSpc>
              <a:spcPct val="90000"/>
            </a:lnSpc>
            <a:spcBef>
              <a:spcPct val="0"/>
            </a:spcBef>
            <a:spcAft>
              <a:spcPct val="35000"/>
            </a:spcAft>
          </a:pPr>
          <a:r>
            <a:rPr lang="en-US" sz="2400" b="1" kern="1200" dirty="0">
              <a:solidFill>
                <a:srgbClr val="0070C0"/>
              </a:solidFill>
              <a:latin typeface="Times New Roman" panose="02020603050405020304" pitchFamily="18" charset="0"/>
              <a:cs typeface="Times New Roman" panose="02020603050405020304" pitchFamily="18" charset="0"/>
            </a:rPr>
            <a:t>NGỮ VĂN</a:t>
          </a:r>
        </a:p>
      </dsp:txBody>
      <dsp:txXfrm>
        <a:off x="3878961" y="3305039"/>
        <a:ext cx="2326637" cy="1163318"/>
      </dsp:txXfrm>
    </dsp:sp>
    <dsp:sp modelId="{78937A3F-A427-433E-A27A-2D122F843F88}">
      <dsp:nvSpPr>
        <dsp:cNvPr id="0" name=""/>
        <dsp:cNvSpPr/>
      </dsp:nvSpPr>
      <dsp:spPr>
        <a:xfrm>
          <a:off x="6694192" y="3305039"/>
          <a:ext cx="2326637" cy="1163318"/>
        </a:xfrm>
        <a:prstGeom prst="rect">
          <a:avLst/>
        </a:prstGeom>
        <a:solidFill>
          <a:schemeClr val="accent5">
            <a:hueOff val="0"/>
            <a:satOff val="0"/>
            <a:lumOff val="0"/>
            <a:alphaOff val="0"/>
          </a:schemeClr>
        </a:solidFill>
        <a:ln>
          <a:noFill/>
        </a:ln>
        <a:effectLst>
          <a:outerShdw blurRad="63500" dist="25400" dir="5400000" rotWithShape="0">
            <a:srgbClr val="000000">
              <a:alpha val="43137"/>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a:solidFill>
                <a:srgbClr val="0070C0"/>
              </a:solidFill>
              <a:latin typeface="Times New Roman" panose="02020603050405020304" pitchFamily="18" charset="0"/>
              <a:cs typeface="Times New Roman" panose="02020603050405020304" pitchFamily="18" charset="0"/>
            </a:rPr>
            <a:t>THPT</a:t>
          </a:r>
        </a:p>
        <a:p>
          <a:pPr lvl="0" algn="ctr" defTabSz="1066800">
            <a:lnSpc>
              <a:spcPct val="90000"/>
            </a:lnSpc>
            <a:spcBef>
              <a:spcPct val="0"/>
            </a:spcBef>
            <a:spcAft>
              <a:spcPct val="35000"/>
            </a:spcAft>
          </a:pPr>
          <a:r>
            <a:rPr lang="en-US" sz="2400" b="1" kern="1200" dirty="0">
              <a:solidFill>
                <a:srgbClr val="0070C0"/>
              </a:solidFill>
              <a:latin typeface="Times New Roman" panose="02020603050405020304" pitchFamily="18" charset="0"/>
              <a:cs typeface="Times New Roman" panose="02020603050405020304" pitchFamily="18" charset="0"/>
            </a:rPr>
            <a:t>NGỮ VĂN</a:t>
          </a:r>
          <a:endParaRPr lang="en-US" sz="2400" kern="1200" dirty="0">
            <a:latin typeface="Times New Roman" panose="02020603050405020304" pitchFamily="18" charset="0"/>
            <a:cs typeface="Times New Roman" panose="02020603050405020304" pitchFamily="18" charset="0"/>
          </a:endParaRPr>
        </a:p>
      </dsp:txBody>
      <dsp:txXfrm>
        <a:off x="6694192" y="3305039"/>
        <a:ext cx="2326637" cy="1163318"/>
      </dsp:txXfrm>
    </dsp:sp>
    <dsp:sp modelId="{02B2B350-86F2-463E-925C-2AC6C76593FD}">
      <dsp:nvSpPr>
        <dsp:cNvPr id="0" name=""/>
        <dsp:cNvSpPr/>
      </dsp:nvSpPr>
      <dsp:spPr>
        <a:xfrm>
          <a:off x="2471345" y="1653126"/>
          <a:ext cx="2326637" cy="1163318"/>
        </a:xfrm>
        <a:prstGeom prst="rect">
          <a:avLst/>
        </a:prstGeom>
        <a:solidFill>
          <a:schemeClr val="accent5">
            <a:hueOff val="0"/>
            <a:satOff val="0"/>
            <a:lumOff val="0"/>
            <a:alphaOff val="0"/>
          </a:schemeClr>
        </a:solidFill>
        <a:ln>
          <a:noFill/>
        </a:ln>
        <a:effectLst>
          <a:outerShdw blurRad="63500" dist="25400" dir="5400000" rotWithShape="0">
            <a:srgbClr val="000000">
              <a:alpha val="43137"/>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i="1" kern="1200" dirty="0" err="1">
              <a:solidFill>
                <a:srgbClr val="0070C0"/>
              </a:solidFill>
              <a:latin typeface="Times New Roman" panose="02020603050405020304" pitchFamily="18" charset="0"/>
              <a:cs typeface="Times New Roman" panose="02020603050405020304" pitchFamily="18" charset="0"/>
            </a:rPr>
            <a:t>Giáo</a:t>
          </a:r>
          <a:r>
            <a:rPr lang="en-US" sz="2400" b="1" i="1" kern="1200" dirty="0">
              <a:solidFill>
                <a:srgbClr val="0070C0"/>
              </a:solidFill>
              <a:latin typeface="Times New Roman" panose="02020603050405020304" pitchFamily="18" charset="0"/>
              <a:cs typeface="Times New Roman" panose="02020603050405020304" pitchFamily="18" charset="0"/>
            </a:rPr>
            <a:t> </a:t>
          </a:r>
          <a:r>
            <a:rPr lang="en-US" sz="2400" b="1" i="1" kern="1200" dirty="0" err="1">
              <a:solidFill>
                <a:srgbClr val="0070C0"/>
              </a:solidFill>
              <a:latin typeface="Times New Roman" panose="02020603050405020304" pitchFamily="18" charset="0"/>
              <a:cs typeface="Times New Roman" panose="02020603050405020304" pitchFamily="18" charset="0"/>
            </a:rPr>
            <a:t>dục</a:t>
          </a:r>
          <a:r>
            <a:rPr lang="en-US" sz="2400" b="1" i="1" kern="1200" dirty="0">
              <a:solidFill>
                <a:srgbClr val="0070C0"/>
              </a:solidFill>
              <a:latin typeface="Times New Roman" panose="02020603050405020304" pitchFamily="18" charset="0"/>
              <a:cs typeface="Times New Roman" panose="02020603050405020304" pitchFamily="18" charset="0"/>
            </a:rPr>
            <a:t> </a:t>
          </a:r>
          <a:r>
            <a:rPr lang="en-US" sz="2400" b="1" i="1" kern="1200" dirty="0" err="1">
              <a:solidFill>
                <a:srgbClr val="0070C0"/>
              </a:solidFill>
              <a:latin typeface="Times New Roman" panose="02020603050405020304" pitchFamily="18" charset="0"/>
              <a:cs typeface="Times New Roman" panose="02020603050405020304" pitchFamily="18" charset="0"/>
            </a:rPr>
            <a:t>ngôn</a:t>
          </a:r>
          <a:r>
            <a:rPr lang="en-US" sz="2400" b="1" i="1" kern="1200" dirty="0">
              <a:solidFill>
                <a:srgbClr val="0070C0"/>
              </a:solidFill>
              <a:latin typeface="Times New Roman" panose="02020603050405020304" pitchFamily="18" charset="0"/>
              <a:cs typeface="Times New Roman" panose="02020603050405020304" pitchFamily="18" charset="0"/>
            </a:rPr>
            <a:t> </a:t>
          </a:r>
          <a:r>
            <a:rPr lang="en-US" sz="2400" b="1" i="1" kern="1200" dirty="0" err="1">
              <a:solidFill>
                <a:srgbClr val="0070C0"/>
              </a:solidFill>
              <a:latin typeface="Times New Roman" panose="02020603050405020304" pitchFamily="18" charset="0"/>
              <a:cs typeface="Times New Roman" panose="02020603050405020304" pitchFamily="18" charset="0"/>
            </a:rPr>
            <a:t>ngữ</a:t>
          </a:r>
          <a:r>
            <a:rPr lang="en-US" sz="2400" b="1" i="1" kern="1200" dirty="0">
              <a:solidFill>
                <a:srgbClr val="0070C0"/>
              </a:solidFill>
              <a:latin typeface="Times New Roman" panose="02020603050405020304" pitchFamily="18" charset="0"/>
              <a:cs typeface="Times New Roman" panose="02020603050405020304" pitchFamily="18" charset="0"/>
            </a:rPr>
            <a:t> </a:t>
          </a:r>
          <a:r>
            <a:rPr lang="en-US" sz="2400" b="1" i="1" kern="1200" dirty="0" err="1">
              <a:solidFill>
                <a:srgbClr val="0070C0"/>
              </a:solidFill>
              <a:latin typeface="Times New Roman" panose="02020603050405020304" pitchFamily="18" charset="0"/>
              <a:cs typeface="Times New Roman" panose="02020603050405020304" pitchFamily="18" charset="0"/>
            </a:rPr>
            <a:t>và</a:t>
          </a:r>
          <a:r>
            <a:rPr lang="en-US" sz="2400" b="1" i="1" kern="1200" dirty="0">
              <a:solidFill>
                <a:srgbClr val="0070C0"/>
              </a:solidFill>
              <a:latin typeface="Times New Roman" panose="02020603050405020304" pitchFamily="18" charset="0"/>
              <a:cs typeface="Times New Roman" panose="02020603050405020304" pitchFamily="18" charset="0"/>
            </a:rPr>
            <a:t> </a:t>
          </a:r>
          <a:r>
            <a:rPr lang="en-US" sz="2400" b="1" i="1" kern="1200" dirty="0" err="1">
              <a:solidFill>
                <a:srgbClr val="0070C0"/>
              </a:solidFill>
              <a:latin typeface="Times New Roman" panose="02020603050405020304" pitchFamily="18" charset="0"/>
              <a:cs typeface="Times New Roman" panose="02020603050405020304" pitchFamily="18" charset="0"/>
            </a:rPr>
            <a:t>văn</a:t>
          </a:r>
          <a:r>
            <a:rPr lang="en-US" sz="2400" b="1" i="1" kern="1200" dirty="0">
              <a:solidFill>
                <a:srgbClr val="0070C0"/>
              </a:solidFill>
              <a:latin typeface="Times New Roman" panose="02020603050405020304" pitchFamily="18" charset="0"/>
              <a:cs typeface="Times New Roman" panose="02020603050405020304" pitchFamily="18" charset="0"/>
            </a:rPr>
            <a:t> </a:t>
          </a:r>
          <a:r>
            <a:rPr lang="en-US" sz="2400" b="1" i="1" kern="1200" dirty="0" err="1">
              <a:solidFill>
                <a:srgbClr val="0070C0"/>
              </a:solidFill>
              <a:latin typeface="Times New Roman" panose="02020603050405020304" pitchFamily="18" charset="0"/>
              <a:cs typeface="Times New Roman" panose="02020603050405020304" pitchFamily="18" charset="0"/>
            </a:rPr>
            <a:t>học</a:t>
          </a:r>
          <a:endParaRPr lang="en-US" sz="2400" b="1" i="1" kern="1200" dirty="0">
            <a:solidFill>
              <a:srgbClr val="0070C0"/>
            </a:solidFill>
            <a:latin typeface="Times New Roman" panose="02020603050405020304" pitchFamily="18" charset="0"/>
            <a:cs typeface="Times New Roman" panose="02020603050405020304" pitchFamily="18" charset="0"/>
          </a:endParaRPr>
        </a:p>
      </dsp:txBody>
      <dsp:txXfrm>
        <a:off x="2471345" y="1653126"/>
        <a:ext cx="2326637" cy="116331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7C44EF-54DF-4A12-B9D3-652DAE69B062}">
      <dsp:nvSpPr>
        <dsp:cNvPr id="0" name=""/>
        <dsp:cNvSpPr/>
      </dsp:nvSpPr>
      <dsp:spPr>
        <a:xfrm>
          <a:off x="7047218" y="919334"/>
          <a:ext cx="192669" cy="844075"/>
        </a:xfrm>
        <a:custGeom>
          <a:avLst/>
          <a:gdLst/>
          <a:ahLst/>
          <a:cxnLst/>
          <a:rect l="0" t="0" r="0" b="0"/>
          <a:pathLst>
            <a:path>
              <a:moveTo>
                <a:pt x="192669" y="0"/>
              </a:moveTo>
              <a:lnTo>
                <a:pt x="192669" y="844075"/>
              </a:lnTo>
              <a:lnTo>
                <a:pt x="0" y="844075"/>
              </a:lnTo>
            </a:path>
          </a:pathLst>
        </a:custGeom>
        <a:noFill/>
        <a:ln w="25400" cap="flat" cmpd="sng" algn="ctr">
          <a:solidFill>
            <a:schemeClr val="accent5">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F51FC7F6-5276-425A-AEB0-44258C18DE27}">
      <dsp:nvSpPr>
        <dsp:cNvPr id="0" name=""/>
        <dsp:cNvSpPr/>
      </dsp:nvSpPr>
      <dsp:spPr>
        <a:xfrm>
          <a:off x="7616052" y="3524958"/>
          <a:ext cx="275241" cy="2146886"/>
        </a:xfrm>
        <a:custGeom>
          <a:avLst/>
          <a:gdLst/>
          <a:ahLst/>
          <a:cxnLst/>
          <a:rect l="0" t="0" r="0" b="0"/>
          <a:pathLst>
            <a:path>
              <a:moveTo>
                <a:pt x="0" y="0"/>
              </a:moveTo>
              <a:lnTo>
                <a:pt x="0" y="2146886"/>
              </a:lnTo>
              <a:lnTo>
                <a:pt x="275241" y="2146886"/>
              </a:lnTo>
            </a:path>
          </a:pathLst>
        </a:custGeom>
        <a:noFill/>
        <a:ln w="25400" cap="flat" cmpd="sng" algn="ctr">
          <a:solidFill>
            <a:schemeClr val="accent6">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5A5437A5-77B4-4EF4-AD87-6F0E9C3F0C44}">
      <dsp:nvSpPr>
        <dsp:cNvPr id="0" name=""/>
        <dsp:cNvSpPr/>
      </dsp:nvSpPr>
      <dsp:spPr>
        <a:xfrm>
          <a:off x="7616052" y="3524958"/>
          <a:ext cx="275241" cy="844075"/>
        </a:xfrm>
        <a:custGeom>
          <a:avLst/>
          <a:gdLst/>
          <a:ahLst/>
          <a:cxnLst/>
          <a:rect l="0" t="0" r="0" b="0"/>
          <a:pathLst>
            <a:path>
              <a:moveTo>
                <a:pt x="0" y="0"/>
              </a:moveTo>
              <a:lnTo>
                <a:pt x="0" y="844075"/>
              </a:lnTo>
              <a:lnTo>
                <a:pt x="275241" y="844075"/>
              </a:lnTo>
            </a:path>
          </a:pathLst>
        </a:custGeom>
        <a:noFill/>
        <a:ln w="25400" cap="flat" cmpd="sng" algn="ctr">
          <a:solidFill>
            <a:schemeClr val="accent6">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9E60ACC7-18D0-4C0F-B02A-F9451FD74420}">
      <dsp:nvSpPr>
        <dsp:cNvPr id="0" name=""/>
        <dsp:cNvSpPr/>
      </dsp:nvSpPr>
      <dsp:spPr>
        <a:xfrm>
          <a:off x="7239888" y="919334"/>
          <a:ext cx="1110142" cy="1688150"/>
        </a:xfrm>
        <a:custGeom>
          <a:avLst/>
          <a:gdLst/>
          <a:ahLst/>
          <a:cxnLst/>
          <a:rect l="0" t="0" r="0" b="0"/>
          <a:pathLst>
            <a:path>
              <a:moveTo>
                <a:pt x="0" y="0"/>
              </a:moveTo>
              <a:lnTo>
                <a:pt x="0" y="1495481"/>
              </a:lnTo>
              <a:lnTo>
                <a:pt x="1110142" y="1495481"/>
              </a:lnTo>
              <a:lnTo>
                <a:pt x="1110142" y="1688150"/>
              </a:lnTo>
            </a:path>
          </a:pathLst>
        </a:custGeom>
        <a:noFill/>
        <a:ln w="25400" cap="flat" cmpd="sng" algn="ctr">
          <a:solidFill>
            <a:schemeClr val="accent5">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7AF9E3AD-8CE7-4989-9ECF-24EB3FF890B4}">
      <dsp:nvSpPr>
        <dsp:cNvPr id="0" name=""/>
        <dsp:cNvSpPr/>
      </dsp:nvSpPr>
      <dsp:spPr>
        <a:xfrm>
          <a:off x="5395767" y="3524958"/>
          <a:ext cx="275241" cy="2146886"/>
        </a:xfrm>
        <a:custGeom>
          <a:avLst/>
          <a:gdLst/>
          <a:ahLst/>
          <a:cxnLst/>
          <a:rect l="0" t="0" r="0" b="0"/>
          <a:pathLst>
            <a:path>
              <a:moveTo>
                <a:pt x="0" y="0"/>
              </a:moveTo>
              <a:lnTo>
                <a:pt x="0" y="2146886"/>
              </a:lnTo>
              <a:lnTo>
                <a:pt x="275241" y="2146886"/>
              </a:lnTo>
            </a:path>
          </a:pathLst>
        </a:custGeom>
        <a:noFill/>
        <a:ln w="25400" cap="flat" cmpd="sng" algn="ctr">
          <a:solidFill>
            <a:schemeClr val="accent6">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688AECCB-CC74-4D3A-92D0-07D1EA723C46}">
      <dsp:nvSpPr>
        <dsp:cNvPr id="0" name=""/>
        <dsp:cNvSpPr/>
      </dsp:nvSpPr>
      <dsp:spPr>
        <a:xfrm>
          <a:off x="5395767" y="3524958"/>
          <a:ext cx="275241" cy="844075"/>
        </a:xfrm>
        <a:custGeom>
          <a:avLst/>
          <a:gdLst/>
          <a:ahLst/>
          <a:cxnLst/>
          <a:rect l="0" t="0" r="0" b="0"/>
          <a:pathLst>
            <a:path>
              <a:moveTo>
                <a:pt x="0" y="0"/>
              </a:moveTo>
              <a:lnTo>
                <a:pt x="0" y="844075"/>
              </a:lnTo>
              <a:lnTo>
                <a:pt x="275241" y="844075"/>
              </a:lnTo>
            </a:path>
          </a:pathLst>
        </a:custGeom>
        <a:noFill/>
        <a:ln w="25400" cap="flat" cmpd="sng" algn="ctr">
          <a:solidFill>
            <a:schemeClr val="accent6">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C67E0C11-2569-4203-8205-09209F89AA17}">
      <dsp:nvSpPr>
        <dsp:cNvPr id="0" name=""/>
        <dsp:cNvSpPr/>
      </dsp:nvSpPr>
      <dsp:spPr>
        <a:xfrm>
          <a:off x="6129745" y="919334"/>
          <a:ext cx="1110142" cy="1688150"/>
        </a:xfrm>
        <a:custGeom>
          <a:avLst/>
          <a:gdLst/>
          <a:ahLst/>
          <a:cxnLst/>
          <a:rect l="0" t="0" r="0" b="0"/>
          <a:pathLst>
            <a:path>
              <a:moveTo>
                <a:pt x="1110142" y="0"/>
              </a:moveTo>
              <a:lnTo>
                <a:pt x="1110142" y="1495481"/>
              </a:lnTo>
              <a:lnTo>
                <a:pt x="0" y="1495481"/>
              </a:lnTo>
              <a:lnTo>
                <a:pt x="0" y="1688150"/>
              </a:lnTo>
            </a:path>
          </a:pathLst>
        </a:custGeom>
        <a:noFill/>
        <a:ln w="25400" cap="flat" cmpd="sng" algn="ctr">
          <a:solidFill>
            <a:schemeClr val="accent5">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47B33FBE-8133-42E6-AB62-06D27D476B08}">
      <dsp:nvSpPr>
        <dsp:cNvPr id="0" name=""/>
        <dsp:cNvSpPr/>
      </dsp:nvSpPr>
      <dsp:spPr>
        <a:xfrm>
          <a:off x="6322415" y="1861"/>
          <a:ext cx="1834946" cy="917473"/>
        </a:xfrm>
        <a:prstGeom prst="rect">
          <a:avLst/>
        </a:prstGeom>
        <a:solidFill>
          <a:schemeClr val="accent3">
            <a:hueOff val="0"/>
            <a:satOff val="0"/>
            <a:lumOff val="0"/>
            <a:alphaOff val="0"/>
          </a:schemeClr>
        </a:solidFill>
        <a:ln>
          <a:noFill/>
        </a:ln>
        <a:effectLst>
          <a:outerShdw blurRad="63500" dist="25400" dir="5400000" rotWithShape="0">
            <a:srgbClr val="000000">
              <a:alpha val="43137"/>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a:solidFill>
                <a:srgbClr val="C00000"/>
              </a:solidFill>
              <a:latin typeface="Times New Roman" panose="02020603050405020304" pitchFamily="18" charset="0"/>
              <a:cs typeface="Times New Roman" panose="02020603050405020304" pitchFamily="18" charset="0"/>
            </a:rPr>
            <a:t>NGỮ VĂN</a:t>
          </a:r>
        </a:p>
      </dsp:txBody>
      <dsp:txXfrm>
        <a:off x="6322415" y="1861"/>
        <a:ext cx="1834946" cy="917473"/>
      </dsp:txXfrm>
    </dsp:sp>
    <dsp:sp modelId="{AF5974DE-BBDE-4E9E-8E7E-9CA5983A94A3}">
      <dsp:nvSpPr>
        <dsp:cNvPr id="0" name=""/>
        <dsp:cNvSpPr/>
      </dsp:nvSpPr>
      <dsp:spPr>
        <a:xfrm>
          <a:off x="5212272" y="2607484"/>
          <a:ext cx="1834946" cy="917473"/>
        </a:xfrm>
        <a:prstGeom prst="rect">
          <a:avLst/>
        </a:prstGeom>
        <a:solidFill>
          <a:schemeClr val="accent5">
            <a:hueOff val="0"/>
            <a:satOff val="0"/>
            <a:lumOff val="0"/>
            <a:alphaOff val="0"/>
          </a:schemeClr>
        </a:solidFill>
        <a:ln>
          <a:noFill/>
        </a:ln>
        <a:effectLst>
          <a:outerShdw blurRad="63500" dist="25400" dir="5400000" rotWithShape="0">
            <a:srgbClr val="000000">
              <a:alpha val="43137"/>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err="1">
              <a:solidFill>
                <a:srgbClr val="0070C0"/>
              </a:solidFill>
              <a:latin typeface="Times New Roman" panose="02020603050405020304" pitchFamily="18" charset="0"/>
              <a:cs typeface="Times New Roman" panose="02020603050405020304" pitchFamily="18" charset="0"/>
            </a:rPr>
            <a:t>Tính</a:t>
          </a:r>
          <a:r>
            <a:rPr lang="en-US" sz="2400" b="1" kern="1200" dirty="0">
              <a:solidFill>
                <a:srgbClr val="0070C0"/>
              </a:solidFill>
              <a:latin typeface="Times New Roman" panose="02020603050405020304" pitchFamily="18" charset="0"/>
              <a:cs typeface="Times New Roman" panose="02020603050405020304" pitchFamily="18" charset="0"/>
            </a:rPr>
            <a:t> </a:t>
          </a:r>
          <a:r>
            <a:rPr lang="en-US" sz="2400" b="1" kern="1200" dirty="0" err="1">
              <a:solidFill>
                <a:srgbClr val="0070C0"/>
              </a:solidFill>
              <a:latin typeface="Times New Roman" panose="02020603050405020304" pitchFamily="18" charset="0"/>
              <a:cs typeface="Times New Roman" panose="02020603050405020304" pitchFamily="18" charset="0"/>
            </a:rPr>
            <a:t>công</a:t>
          </a:r>
          <a:r>
            <a:rPr lang="en-US" sz="2400" b="1" kern="1200" dirty="0">
              <a:solidFill>
                <a:srgbClr val="0070C0"/>
              </a:solidFill>
              <a:latin typeface="Times New Roman" panose="02020603050405020304" pitchFamily="18" charset="0"/>
              <a:cs typeface="Times New Roman" panose="02020603050405020304" pitchFamily="18" charset="0"/>
            </a:rPr>
            <a:t> </a:t>
          </a:r>
          <a:r>
            <a:rPr lang="en-US" sz="2400" b="1" kern="1200" dirty="0" err="1">
              <a:solidFill>
                <a:srgbClr val="0070C0"/>
              </a:solidFill>
              <a:latin typeface="Times New Roman" panose="02020603050405020304" pitchFamily="18" charset="0"/>
              <a:cs typeface="Times New Roman" panose="02020603050405020304" pitchFamily="18" charset="0"/>
            </a:rPr>
            <a:t>cụ</a:t>
          </a:r>
          <a:endParaRPr lang="en-US" sz="2400" b="1" kern="1200" dirty="0">
            <a:solidFill>
              <a:srgbClr val="0070C0"/>
            </a:solidFill>
            <a:latin typeface="Times New Roman" panose="02020603050405020304" pitchFamily="18" charset="0"/>
            <a:cs typeface="Times New Roman" panose="02020603050405020304" pitchFamily="18" charset="0"/>
          </a:endParaRPr>
        </a:p>
      </dsp:txBody>
      <dsp:txXfrm>
        <a:off x="5212272" y="2607484"/>
        <a:ext cx="1834946" cy="917473"/>
      </dsp:txXfrm>
    </dsp:sp>
    <dsp:sp modelId="{33D95A3B-CB66-4EAE-8B18-24402500B4DE}">
      <dsp:nvSpPr>
        <dsp:cNvPr id="0" name=""/>
        <dsp:cNvSpPr/>
      </dsp:nvSpPr>
      <dsp:spPr>
        <a:xfrm>
          <a:off x="5671009" y="3910296"/>
          <a:ext cx="1834946" cy="917473"/>
        </a:xfrm>
        <a:prstGeom prst="rect">
          <a:avLst/>
        </a:prstGeom>
        <a:solidFill>
          <a:schemeClr val="accent6">
            <a:hueOff val="0"/>
            <a:satOff val="0"/>
            <a:lumOff val="0"/>
            <a:alphaOff val="0"/>
          </a:schemeClr>
        </a:solidFill>
        <a:ln>
          <a:noFill/>
        </a:ln>
        <a:effectLst>
          <a:outerShdw blurRad="63500" dist="25400" dir="5400000" rotWithShape="0">
            <a:srgbClr val="000000">
              <a:alpha val="43137"/>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i="1" kern="1200" dirty="0" err="1">
              <a:solidFill>
                <a:srgbClr val="0070C0"/>
              </a:solidFill>
              <a:latin typeface="Times New Roman" panose="02020603050405020304" pitchFamily="18" charset="0"/>
              <a:cs typeface="Times New Roman" panose="02020603050405020304" pitchFamily="18" charset="0"/>
            </a:rPr>
            <a:t>Giao</a:t>
          </a:r>
          <a:r>
            <a:rPr lang="en-US" sz="2400" b="1" i="1" kern="1200" dirty="0">
              <a:solidFill>
                <a:srgbClr val="0070C0"/>
              </a:solidFill>
              <a:latin typeface="Times New Roman" panose="02020603050405020304" pitchFamily="18" charset="0"/>
              <a:cs typeface="Times New Roman" panose="02020603050405020304" pitchFamily="18" charset="0"/>
            </a:rPr>
            <a:t> </a:t>
          </a:r>
          <a:r>
            <a:rPr lang="en-US" sz="2400" b="1" i="1" kern="1200" dirty="0" err="1">
              <a:solidFill>
                <a:srgbClr val="0070C0"/>
              </a:solidFill>
              <a:latin typeface="Times New Roman" panose="02020603050405020304" pitchFamily="18" charset="0"/>
              <a:cs typeface="Times New Roman" panose="02020603050405020304" pitchFamily="18" charset="0"/>
            </a:rPr>
            <a:t>tiếp</a:t>
          </a:r>
          <a:endParaRPr lang="en-US" sz="2400" b="1" i="1" kern="1200" dirty="0">
            <a:solidFill>
              <a:srgbClr val="0070C0"/>
            </a:solidFill>
            <a:latin typeface="Times New Roman" panose="02020603050405020304" pitchFamily="18" charset="0"/>
            <a:cs typeface="Times New Roman" panose="02020603050405020304" pitchFamily="18" charset="0"/>
          </a:endParaRPr>
        </a:p>
      </dsp:txBody>
      <dsp:txXfrm>
        <a:off x="5671009" y="3910296"/>
        <a:ext cx="1834946" cy="917473"/>
      </dsp:txXfrm>
    </dsp:sp>
    <dsp:sp modelId="{19AD363B-2224-4FF7-9129-EEC9441EA0B5}">
      <dsp:nvSpPr>
        <dsp:cNvPr id="0" name=""/>
        <dsp:cNvSpPr/>
      </dsp:nvSpPr>
      <dsp:spPr>
        <a:xfrm>
          <a:off x="5671009" y="5213108"/>
          <a:ext cx="1834946" cy="917473"/>
        </a:xfrm>
        <a:prstGeom prst="rect">
          <a:avLst/>
        </a:prstGeom>
        <a:solidFill>
          <a:schemeClr val="accent6">
            <a:hueOff val="0"/>
            <a:satOff val="0"/>
            <a:lumOff val="0"/>
            <a:alphaOff val="0"/>
          </a:schemeClr>
        </a:solidFill>
        <a:ln>
          <a:noFill/>
        </a:ln>
        <a:effectLst>
          <a:outerShdw blurRad="63500" dist="25400" dir="5400000" rotWithShape="0">
            <a:srgbClr val="000000">
              <a:alpha val="43137"/>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i="1" kern="1200" dirty="0" err="1">
              <a:solidFill>
                <a:srgbClr val="0070C0"/>
              </a:solidFill>
              <a:latin typeface="Times New Roman" panose="02020603050405020304" pitchFamily="18" charset="0"/>
              <a:cs typeface="Times New Roman" panose="02020603050405020304" pitchFamily="18" charset="0"/>
            </a:rPr>
            <a:t>Học</a:t>
          </a:r>
          <a:r>
            <a:rPr lang="en-US" sz="2400" b="1" i="1" kern="1200" dirty="0">
              <a:solidFill>
                <a:srgbClr val="0070C0"/>
              </a:solidFill>
              <a:latin typeface="Times New Roman" panose="02020603050405020304" pitchFamily="18" charset="0"/>
              <a:cs typeface="Times New Roman" panose="02020603050405020304" pitchFamily="18" charset="0"/>
            </a:rPr>
            <a:t> </a:t>
          </a:r>
          <a:r>
            <a:rPr lang="en-US" sz="2400" b="1" i="1" kern="1200" dirty="0" err="1">
              <a:solidFill>
                <a:srgbClr val="0070C0"/>
              </a:solidFill>
              <a:latin typeface="Times New Roman" panose="02020603050405020304" pitchFamily="18" charset="0"/>
              <a:cs typeface="Times New Roman" panose="02020603050405020304" pitchFamily="18" charset="0"/>
            </a:rPr>
            <a:t>tập</a:t>
          </a:r>
          <a:endParaRPr lang="en-US" sz="2400" b="1" i="1" kern="1200" dirty="0">
            <a:solidFill>
              <a:srgbClr val="0070C0"/>
            </a:solidFill>
            <a:latin typeface="Times New Roman" panose="02020603050405020304" pitchFamily="18" charset="0"/>
            <a:cs typeface="Times New Roman" panose="02020603050405020304" pitchFamily="18" charset="0"/>
          </a:endParaRPr>
        </a:p>
      </dsp:txBody>
      <dsp:txXfrm>
        <a:off x="5671009" y="5213108"/>
        <a:ext cx="1834946" cy="917473"/>
      </dsp:txXfrm>
    </dsp:sp>
    <dsp:sp modelId="{12EE8774-98B5-46CF-B933-16B69BA411E1}">
      <dsp:nvSpPr>
        <dsp:cNvPr id="0" name=""/>
        <dsp:cNvSpPr/>
      </dsp:nvSpPr>
      <dsp:spPr>
        <a:xfrm>
          <a:off x="7432557" y="2607484"/>
          <a:ext cx="1834946" cy="917473"/>
        </a:xfrm>
        <a:prstGeom prst="rect">
          <a:avLst/>
        </a:prstGeom>
        <a:solidFill>
          <a:schemeClr val="accent5">
            <a:hueOff val="0"/>
            <a:satOff val="0"/>
            <a:lumOff val="0"/>
            <a:alphaOff val="0"/>
          </a:schemeClr>
        </a:solidFill>
        <a:ln>
          <a:noFill/>
        </a:ln>
        <a:effectLst>
          <a:outerShdw blurRad="63500" dist="25400" dir="5400000" rotWithShape="0">
            <a:srgbClr val="000000">
              <a:alpha val="43137"/>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err="1">
              <a:solidFill>
                <a:srgbClr val="0070C0"/>
              </a:solidFill>
              <a:latin typeface="Times New Roman" panose="02020603050405020304" pitchFamily="18" charset="0"/>
              <a:cs typeface="Times New Roman" panose="02020603050405020304" pitchFamily="18" charset="0"/>
            </a:rPr>
            <a:t>Tính</a:t>
          </a:r>
          <a:r>
            <a:rPr lang="en-US" sz="2400" b="1" kern="1200" dirty="0">
              <a:solidFill>
                <a:srgbClr val="0070C0"/>
              </a:solidFill>
              <a:latin typeface="Times New Roman" panose="02020603050405020304" pitchFamily="18" charset="0"/>
              <a:cs typeface="Times New Roman" panose="02020603050405020304" pitchFamily="18" charset="0"/>
            </a:rPr>
            <a:t> </a:t>
          </a:r>
          <a:r>
            <a:rPr lang="en-US" sz="2400" b="1" kern="1200" dirty="0" err="1">
              <a:solidFill>
                <a:srgbClr val="0070C0"/>
              </a:solidFill>
              <a:latin typeface="Times New Roman" panose="02020603050405020304" pitchFamily="18" charset="0"/>
              <a:cs typeface="Times New Roman" panose="02020603050405020304" pitchFamily="18" charset="0"/>
            </a:rPr>
            <a:t>thẩm</a:t>
          </a:r>
          <a:r>
            <a:rPr lang="en-US" sz="2400" b="1" kern="1200" dirty="0">
              <a:solidFill>
                <a:srgbClr val="0070C0"/>
              </a:solidFill>
              <a:latin typeface="Times New Roman" panose="02020603050405020304" pitchFamily="18" charset="0"/>
              <a:cs typeface="Times New Roman" panose="02020603050405020304" pitchFamily="18" charset="0"/>
            </a:rPr>
            <a:t> </a:t>
          </a:r>
          <a:r>
            <a:rPr lang="en-US" sz="2400" b="1" kern="1200" dirty="0" err="1">
              <a:solidFill>
                <a:srgbClr val="0070C0"/>
              </a:solidFill>
              <a:latin typeface="Times New Roman" panose="02020603050405020304" pitchFamily="18" charset="0"/>
              <a:cs typeface="Times New Roman" panose="02020603050405020304" pitchFamily="18" charset="0"/>
            </a:rPr>
            <a:t>mĩ</a:t>
          </a:r>
          <a:r>
            <a:rPr lang="en-US" sz="2400" b="1" kern="1200" dirty="0">
              <a:solidFill>
                <a:srgbClr val="0070C0"/>
              </a:solidFill>
              <a:latin typeface="Times New Roman" panose="02020603050405020304" pitchFamily="18" charset="0"/>
              <a:cs typeface="Times New Roman" panose="02020603050405020304" pitchFamily="18" charset="0"/>
            </a:rPr>
            <a:t> - </a:t>
          </a:r>
          <a:r>
            <a:rPr lang="en-US" sz="2400" b="1" kern="1200" dirty="0" err="1">
              <a:solidFill>
                <a:srgbClr val="0070C0"/>
              </a:solidFill>
              <a:latin typeface="Times New Roman" panose="02020603050405020304" pitchFamily="18" charset="0"/>
              <a:cs typeface="Times New Roman" panose="02020603050405020304" pitchFamily="18" charset="0"/>
            </a:rPr>
            <a:t>nhân</a:t>
          </a:r>
          <a:r>
            <a:rPr lang="en-US" sz="2400" b="1" kern="1200" dirty="0">
              <a:solidFill>
                <a:srgbClr val="0070C0"/>
              </a:solidFill>
              <a:latin typeface="Times New Roman" panose="02020603050405020304" pitchFamily="18" charset="0"/>
              <a:cs typeface="Times New Roman" panose="02020603050405020304" pitchFamily="18" charset="0"/>
            </a:rPr>
            <a:t> </a:t>
          </a:r>
          <a:r>
            <a:rPr lang="en-US" sz="2400" b="1" kern="1200" dirty="0" err="1">
              <a:solidFill>
                <a:srgbClr val="0070C0"/>
              </a:solidFill>
              <a:latin typeface="Times New Roman" panose="02020603050405020304" pitchFamily="18" charset="0"/>
              <a:cs typeface="Times New Roman" panose="02020603050405020304" pitchFamily="18" charset="0"/>
            </a:rPr>
            <a:t>văn</a:t>
          </a:r>
          <a:endParaRPr lang="en-US" sz="2400" b="1" kern="1200" dirty="0">
            <a:solidFill>
              <a:srgbClr val="0070C0"/>
            </a:solidFill>
            <a:latin typeface="Times New Roman" panose="02020603050405020304" pitchFamily="18" charset="0"/>
            <a:cs typeface="Times New Roman" panose="02020603050405020304" pitchFamily="18" charset="0"/>
          </a:endParaRPr>
        </a:p>
      </dsp:txBody>
      <dsp:txXfrm>
        <a:off x="7432557" y="2607484"/>
        <a:ext cx="1834946" cy="917473"/>
      </dsp:txXfrm>
    </dsp:sp>
    <dsp:sp modelId="{D131BA15-9182-4609-AD5E-FE48EB0D3DFD}">
      <dsp:nvSpPr>
        <dsp:cNvPr id="0" name=""/>
        <dsp:cNvSpPr/>
      </dsp:nvSpPr>
      <dsp:spPr>
        <a:xfrm>
          <a:off x="7891294" y="3910296"/>
          <a:ext cx="1834946" cy="917473"/>
        </a:xfrm>
        <a:prstGeom prst="rect">
          <a:avLst/>
        </a:prstGeom>
        <a:solidFill>
          <a:schemeClr val="accent6">
            <a:hueOff val="0"/>
            <a:satOff val="0"/>
            <a:lumOff val="0"/>
            <a:alphaOff val="0"/>
          </a:schemeClr>
        </a:solidFill>
        <a:ln>
          <a:noFill/>
        </a:ln>
        <a:effectLst>
          <a:outerShdw blurRad="63500" dist="25400" dir="5400000" rotWithShape="0">
            <a:srgbClr val="000000">
              <a:alpha val="43137"/>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i="1" kern="1200" dirty="0" err="1">
              <a:solidFill>
                <a:srgbClr val="0070C0"/>
              </a:solidFill>
              <a:latin typeface="Times New Roman" panose="02020603050405020304" pitchFamily="18" charset="0"/>
              <a:cs typeface="Times New Roman" panose="02020603050405020304" pitchFamily="18" charset="0"/>
            </a:rPr>
            <a:t>Giáo</a:t>
          </a:r>
          <a:r>
            <a:rPr lang="en-US" sz="2400" b="1" i="1" kern="1200" dirty="0">
              <a:solidFill>
                <a:srgbClr val="0070C0"/>
              </a:solidFill>
              <a:latin typeface="Times New Roman" panose="02020603050405020304" pitchFamily="18" charset="0"/>
              <a:cs typeface="Times New Roman" panose="02020603050405020304" pitchFamily="18" charset="0"/>
            </a:rPr>
            <a:t> </a:t>
          </a:r>
          <a:r>
            <a:rPr lang="en-US" sz="2400" b="1" i="1" kern="1200" dirty="0" err="1">
              <a:solidFill>
                <a:srgbClr val="0070C0"/>
              </a:solidFill>
              <a:latin typeface="Times New Roman" panose="02020603050405020304" pitchFamily="18" charset="0"/>
              <a:cs typeface="Times New Roman" panose="02020603050405020304" pitchFamily="18" charset="0"/>
            </a:rPr>
            <a:t>dục</a:t>
          </a:r>
          <a:r>
            <a:rPr lang="en-US" sz="2400" b="1" i="1" kern="1200" dirty="0">
              <a:solidFill>
                <a:srgbClr val="0070C0"/>
              </a:solidFill>
              <a:latin typeface="Times New Roman" panose="02020603050405020304" pitchFamily="18" charset="0"/>
              <a:cs typeface="Times New Roman" panose="02020603050405020304" pitchFamily="18" charset="0"/>
            </a:rPr>
            <a:t> </a:t>
          </a:r>
          <a:r>
            <a:rPr lang="en-US" sz="2400" b="1" i="1" kern="1200" dirty="0" err="1">
              <a:solidFill>
                <a:srgbClr val="0070C0"/>
              </a:solidFill>
              <a:latin typeface="Times New Roman" panose="02020603050405020304" pitchFamily="18" charset="0"/>
              <a:cs typeface="Times New Roman" panose="02020603050405020304" pitchFamily="18" charset="0"/>
            </a:rPr>
            <a:t>về</a:t>
          </a:r>
          <a:r>
            <a:rPr lang="en-US" sz="2400" b="1" i="1" kern="1200" dirty="0">
              <a:solidFill>
                <a:srgbClr val="0070C0"/>
              </a:solidFill>
              <a:latin typeface="Times New Roman" panose="02020603050405020304" pitchFamily="18" charset="0"/>
              <a:cs typeface="Times New Roman" panose="02020603050405020304" pitchFamily="18" charset="0"/>
            </a:rPr>
            <a:t> </a:t>
          </a:r>
          <a:r>
            <a:rPr lang="en-US" sz="2400" b="1" i="1" kern="1200" dirty="0" err="1">
              <a:solidFill>
                <a:srgbClr val="0070C0"/>
              </a:solidFill>
              <a:latin typeface="Times New Roman" panose="02020603050405020304" pitchFamily="18" charset="0"/>
              <a:cs typeface="Times New Roman" panose="02020603050405020304" pitchFamily="18" charset="0"/>
            </a:rPr>
            <a:t>cái</a:t>
          </a:r>
          <a:r>
            <a:rPr lang="en-US" sz="2400" b="1" i="1" kern="1200" dirty="0">
              <a:solidFill>
                <a:srgbClr val="0070C0"/>
              </a:solidFill>
              <a:latin typeface="Times New Roman" panose="02020603050405020304" pitchFamily="18" charset="0"/>
              <a:cs typeface="Times New Roman" panose="02020603050405020304" pitchFamily="18" charset="0"/>
            </a:rPr>
            <a:t> </a:t>
          </a:r>
          <a:r>
            <a:rPr lang="en-US" sz="2400" b="1" i="1" kern="1200" dirty="0" err="1">
              <a:solidFill>
                <a:srgbClr val="0070C0"/>
              </a:solidFill>
              <a:latin typeface="Times New Roman" panose="02020603050405020304" pitchFamily="18" charset="0"/>
              <a:cs typeface="Times New Roman" panose="02020603050405020304" pitchFamily="18" charset="0"/>
            </a:rPr>
            <a:t>đẹp</a:t>
          </a:r>
          <a:endParaRPr lang="en-US" sz="2400" b="1" i="1" kern="1200" dirty="0">
            <a:solidFill>
              <a:srgbClr val="0070C0"/>
            </a:solidFill>
            <a:latin typeface="Times New Roman" panose="02020603050405020304" pitchFamily="18" charset="0"/>
            <a:cs typeface="Times New Roman" panose="02020603050405020304" pitchFamily="18" charset="0"/>
          </a:endParaRPr>
        </a:p>
      </dsp:txBody>
      <dsp:txXfrm>
        <a:off x="7891294" y="3910296"/>
        <a:ext cx="1834946" cy="917473"/>
      </dsp:txXfrm>
    </dsp:sp>
    <dsp:sp modelId="{EC4A1FA5-7FA9-4C6A-96C0-4261F9008FC4}">
      <dsp:nvSpPr>
        <dsp:cNvPr id="0" name=""/>
        <dsp:cNvSpPr/>
      </dsp:nvSpPr>
      <dsp:spPr>
        <a:xfrm>
          <a:off x="7891294" y="5213108"/>
          <a:ext cx="1834946" cy="917473"/>
        </a:xfrm>
        <a:prstGeom prst="rect">
          <a:avLst/>
        </a:prstGeom>
        <a:solidFill>
          <a:schemeClr val="accent6">
            <a:hueOff val="0"/>
            <a:satOff val="0"/>
            <a:lumOff val="0"/>
            <a:alphaOff val="0"/>
          </a:schemeClr>
        </a:solidFill>
        <a:ln>
          <a:noFill/>
        </a:ln>
        <a:effectLst>
          <a:outerShdw blurRad="63500" dist="25400" dir="5400000" rotWithShape="0">
            <a:srgbClr val="000000">
              <a:alpha val="43137"/>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i="1" kern="1200" dirty="0" err="1">
              <a:solidFill>
                <a:srgbClr val="0070C0"/>
              </a:solidFill>
              <a:latin typeface="Times New Roman" panose="02020603050405020304" pitchFamily="18" charset="0"/>
              <a:cs typeface="Times New Roman" panose="02020603050405020304" pitchFamily="18" charset="0"/>
            </a:rPr>
            <a:t>Bồi</a:t>
          </a:r>
          <a:r>
            <a:rPr lang="en-US" sz="2400" b="1" i="1" kern="1200" dirty="0">
              <a:solidFill>
                <a:srgbClr val="0070C0"/>
              </a:solidFill>
              <a:latin typeface="Times New Roman" panose="02020603050405020304" pitchFamily="18" charset="0"/>
              <a:cs typeface="Times New Roman" panose="02020603050405020304" pitchFamily="18" charset="0"/>
            </a:rPr>
            <a:t> </a:t>
          </a:r>
          <a:r>
            <a:rPr lang="en-US" sz="2400" b="1" i="1" kern="1200" dirty="0" err="1">
              <a:solidFill>
                <a:srgbClr val="0070C0"/>
              </a:solidFill>
              <a:latin typeface="Times New Roman" panose="02020603050405020304" pitchFamily="18" charset="0"/>
              <a:cs typeface="Times New Roman" panose="02020603050405020304" pitchFamily="18" charset="0"/>
            </a:rPr>
            <a:t>dưỡng</a:t>
          </a:r>
          <a:r>
            <a:rPr lang="en-US" sz="2400" b="1" i="1" kern="1200" dirty="0">
              <a:solidFill>
                <a:srgbClr val="0070C0"/>
              </a:solidFill>
              <a:latin typeface="Times New Roman" panose="02020603050405020304" pitchFamily="18" charset="0"/>
              <a:cs typeface="Times New Roman" panose="02020603050405020304" pitchFamily="18" charset="0"/>
            </a:rPr>
            <a:t> </a:t>
          </a:r>
          <a:r>
            <a:rPr lang="en-US" sz="2400" b="1" i="1" kern="1200" dirty="0" err="1">
              <a:solidFill>
                <a:srgbClr val="0070C0"/>
              </a:solidFill>
              <a:latin typeface="Times New Roman" panose="02020603050405020304" pitchFamily="18" charset="0"/>
              <a:cs typeface="Times New Roman" panose="02020603050405020304" pitchFamily="18" charset="0"/>
            </a:rPr>
            <a:t>cảm</a:t>
          </a:r>
          <a:r>
            <a:rPr lang="en-US" sz="2400" b="1" i="1" kern="1200" dirty="0">
              <a:solidFill>
                <a:srgbClr val="0070C0"/>
              </a:solidFill>
              <a:latin typeface="Times New Roman" panose="02020603050405020304" pitchFamily="18" charset="0"/>
              <a:cs typeface="Times New Roman" panose="02020603050405020304" pitchFamily="18" charset="0"/>
            </a:rPr>
            <a:t> </a:t>
          </a:r>
          <a:r>
            <a:rPr lang="en-US" sz="2400" b="1" i="1" kern="1200" dirty="0" err="1">
              <a:solidFill>
                <a:srgbClr val="0070C0"/>
              </a:solidFill>
              <a:latin typeface="Times New Roman" panose="02020603050405020304" pitchFamily="18" charset="0"/>
              <a:cs typeface="Times New Roman" panose="02020603050405020304" pitchFamily="18" charset="0"/>
            </a:rPr>
            <a:t>xúc</a:t>
          </a:r>
          <a:endParaRPr lang="en-US" sz="2400" b="1" i="1" kern="1200" dirty="0">
            <a:solidFill>
              <a:srgbClr val="0070C0"/>
            </a:solidFill>
            <a:latin typeface="Times New Roman" panose="02020603050405020304" pitchFamily="18" charset="0"/>
            <a:cs typeface="Times New Roman" panose="02020603050405020304" pitchFamily="18" charset="0"/>
          </a:endParaRPr>
        </a:p>
      </dsp:txBody>
      <dsp:txXfrm>
        <a:off x="7891294" y="5213108"/>
        <a:ext cx="1834946" cy="917473"/>
      </dsp:txXfrm>
    </dsp:sp>
    <dsp:sp modelId="{02B2B350-86F2-463E-925C-2AC6C76593FD}">
      <dsp:nvSpPr>
        <dsp:cNvPr id="0" name=""/>
        <dsp:cNvSpPr/>
      </dsp:nvSpPr>
      <dsp:spPr>
        <a:xfrm>
          <a:off x="5212272" y="1304673"/>
          <a:ext cx="1834946" cy="917473"/>
        </a:xfrm>
        <a:prstGeom prst="rect">
          <a:avLst/>
        </a:prstGeom>
        <a:solidFill>
          <a:schemeClr val="accent5">
            <a:hueOff val="0"/>
            <a:satOff val="0"/>
            <a:lumOff val="0"/>
            <a:alphaOff val="0"/>
          </a:schemeClr>
        </a:solidFill>
        <a:ln>
          <a:noFill/>
        </a:ln>
        <a:effectLst>
          <a:outerShdw blurRad="63500" dist="25400" dir="5400000" rotWithShape="0">
            <a:srgbClr val="000000">
              <a:alpha val="43137"/>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i="1" kern="1200" dirty="0" err="1">
              <a:solidFill>
                <a:srgbClr val="0070C0"/>
              </a:solidFill>
              <a:latin typeface="Times New Roman" panose="02020603050405020304" pitchFamily="18" charset="0"/>
              <a:cs typeface="Times New Roman" panose="02020603050405020304" pitchFamily="18" charset="0"/>
            </a:rPr>
            <a:t>Đặc</a:t>
          </a:r>
          <a:r>
            <a:rPr lang="en-US" sz="2400" b="1" i="1" kern="1200" dirty="0">
              <a:solidFill>
                <a:srgbClr val="0070C0"/>
              </a:solidFill>
              <a:latin typeface="Times New Roman" panose="02020603050405020304" pitchFamily="18" charset="0"/>
              <a:cs typeface="Times New Roman" panose="02020603050405020304" pitchFamily="18" charset="0"/>
            </a:rPr>
            <a:t> </a:t>
          </a:r>
          <a:r>
            <a:rPr lang="en-US" sz="2400" b="1" i="1" kern="1200" dirty="0" err="1">
              <a:solidFill>
                <a:srgbClr val="0070C0"/>
              </a:solidFill>
              <a:latin typeface="Times New Roman" panose="02020603050405020304" pitchFamily="18" charset="0"/>
              <a:cs typeface="Times New Roman" panose="02020603050405020304" pitchFamily="18" charset="0"/>
            </a:rPr>
            <a:t>điểm</a:t>
          </a:r>
          <a:r>
            <a:rPr lang="en-US" sz="2400" b="1" i="1" kern="1200" dirty="0">
              <a:solidFill>
                <a:srgbClr val="0070C0"/>
              </a:solidFill>
              <a:latin typeface="Times New Roman" panose="02020603050405020304" pitchFamily="18" charset="0"/>
              <a:cs typeface="Times New Roman" panose="02020603050405020304" pitchFamily="18" charset="0"/>
            </a:rPr>
            <a:t> </a:t>
          </a:r>
        </a:p>
        <a:p>
          <a:pPr lvl="0" algn="ctr" defTabSz="1066800">
            <a:lnSpc>
              <a:spcPct val="90000"/>
            </a:lnSpc>
            <a:spcBef>
              <a:spcPct val="0"/>
            </a:spcBef>
            <a:spcAft>
              <a:spcPct val="35000"/>
            </a:spcAft>
          </a:pPr>
          <a:r>
            <a:rPr lang="en-US" sz="2400" b="1" i="1" kern="1200" dirty="0" err="1">
              <a:solidFill>
                <a:srgbClr val="0070C0"/>
              </a:solidFill>
              <a:latin typeface="Times New Roman" panose="02020603050405020304" pitchFamily="18" charset="0"/>
              <a:cs typeface="Times New Roman" panose="02020603050405020304" pitchFamily="18" charset="0"/>
            </a:rPr>
            <a:t>nổi</a:t>
          </a:r>
          <a:r>
            <a:rPr lang="en-US" sz="2400" b="1" i="1" kern="1200" dirty="0">
              <a:solidFill>
                <a:srgbClr val="0070C0"/>
              </a:solidFill>
              <a:latin typeface="Times New Roman" panose="02020603050405020304" pitchFamily="18" charset="0"/>
              <a:cs typeface="Times New Roman" panose="02020603050405020304" pitchFamily="18" charset="0"/>
            </a:rPr>
            <a:t> </a:t>
          </a:r>
          <a:r>
            <a:rPr lang="en-US" sz="2400" b="1" i="1" kern="1200" dirty="0" err="1">
              <a:solidFill>
                <a:srgbClr val="0070C0"/>
              </a:solidFill>
              <a:latin typeface="Times New Roman" panose="02020603050405020304" pitchFamily="18" charset="0"/>
              <a:cs typeface="Times New Roman" panose="02020603050405020304" pitchFamily="18" charset="0"/>
            </a:rPr>
            <a:t>bật</a:t>
          </a:r>
          <a:endParaRPr lang="en-US" sz="2400" b="1" i="1" kern="1200" dirty="0">
            <a:solidFill>
              <a:srgbClr val="0070C0"/>
            </a:solidFill>
            <a:latin typeface="Times New Roman" panose="02020603050405020304" pitchFamily="18" charset="0"/>
            <a:cs typeface="Times New Roman" panose="02020603050405020304" pitchFamily="18" charset="0"/>
          </a:endParaRPr>
        </a:p>
      </dsp:txBody>
      <dsp:txXfrm>
        <a:off x="5212272" y="1304673"/>
        <a:ext cx="1834946" cy="917473"/>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7C44EF-54DF-4A12-B9D3-652DAE69B062}">
      <dsp:nvSpPr>
        <dsp:cNvPr id="0" name=""/>
        <dsp:cNvSpPr/>
      </dsp:nvSpPr>
      <dsp:spPr>
        <a:xfrm>
          <a:off x="4797983" y="1164532"/>
          <a:ext cx="244296" cy="1070253"/>
        </a:xfrm>
        <a:custGeom>
          <a:avLst/>
          <a:gdLst/>
          <a:ahLst/>
          <a:cxnLst/>
          <a:rect l="0" t="0" r="0" b="0"/>
          <a:pathLst>
            <a:path>
              <a:moveTo>
                <a:pt x="244296" y="0"/>
              </a:moveTo>
              <a:lnTo>
                <a:pt x="244296" y="1070253"/>
              </a:lnTo>
              <a:lnTo>
                <a:pt x="0" y="1070253"/>
              </a:lnTo>
            </a:path>
          </a:pathLst>
        </a:custGeom>
        <a:noFill/>
        <a:ln w="25400" cap="flat" cmpd="sng" algn="ctr">
          <a:solidFill>
            <a:schemeClr val="accent5">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9E60ACC7-18D0-4C0F-B02A-F9451FD74420}">
      <dsp:nvSpPr>
        <dsp:cNvPr id="0" name=""/>
        <dsp:cNvSpPr/>
      </dsp:nvSpPr>
      <dsp:spPr>
        <a:xfrm>
          <a:off x="5042280" y="1164532"/>
          <a:ext cx="1407615" cy="2140506"/>
        </a:xfrm>
        <a:custGeom>
          <a:avLst/>
          <a:gdLst/>
          <a:ahLst/>
          <a:cxnLst/>
          <a:rect l="0" t="0" r="0" b="0"/>
          <a:pathLst>
            <a:path>
              <a:moveTo>
                <a:pt x="0" y="0"/>
              </a:moveTo>
              <a:lnTo>
                <a:pt x="0" y="1896209"/>
              </a:lnTo>
              <a:lnTo>
                <a:pt x="1407615" y="1896209"/>
              </a:lnTo>
              <a:lnTo>
                <a:pt x="1407615" y="2140506"/>
              </a:lnTo>
            </a:path>
          </a:pathLst>
        </a:custGeom>
        <a:noFill/>
        <a:ln w="25400" cap="flat" cmpd="sng" algn="ctr">
          <a:solidFill>
            <a:schemeClr val="accent5">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C67E0C11-2569-4203-8205-09209F89AA17}">
      <dsp:nvSpPr>
        <dsp:cNvPr id="0" name=""/>
        <dsp:cNvSpPr/>
      </dsp:nvSpPr>
      <dsp:spPr>
        <a:xfrm>
          <a:off x="3634664" y="1164532"/>
          <a:ext cx="1407615" cy="2140506"/>
        </a:xfrm>
        <a:custGeom>
          <a:avLst/>
          <a:gdLst/>
          <a:ahLst/>
          <a:cxnLst/>
          <a:rect l="0" t="0" r="0" b="0"/>
          <a:pathLst>
            <a:path>
              <a:moveTo>
                <a:pt x="1407615" y="0"/>
              </a:moveTo>
              <a:lnTo>
                <a:pt x="1407615" y="1896209"/>
              </a:lnTo>
              <a:lnTo>
                <a:pt x="0" y="1896209"/>
              </a:lnTo>
              <a:lnTo>
                <a:pt x="0" y="2140506"/>
              </a:lnTo>
            </a:path>
          </a:pathLst>
        </a:custGeom>
        <a:noFill/>
        <a:ln w="25400" cap="flat" cmpd="sng" algn="ctr">
          <a:solidFill>
            <a:schemeClr val="accent5">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47B33FBE-8133-42E6-AB62-06D27D476B08}">
      <dsp:nvSpPr>
        <dsp:cNvPr id="0" name=""/>
        <dsp:cNvSpPr/>
      </dsp:nvSpPr>
      <dsp:spPr>
        <a:xfrm>
          <a:off x="3878961" y="1213"/>
          <a:ext cx="2326637" cy="1163318"/>
        </a:xfrm>
        <a:prstGeom prst="rect">
          <a:avLst/>
        </a:prstGeom>
        <a:solidFill>
          <a:schemeClr val="accent3">
            <a:hueOff val="0"/>
            <a:satOff val="0"/>
            <a:lumOff val="0"/>
            <a:alphaOff val="0"/>
          </a:schemeClr>
        </a:solidFill>
        <a:ln>
          <a:noFill/>
        </a:ln>
        <a:effectLst>
          <a:outerShdw blurRad="63500" dist="25400" dir="5400000" rotWithShape="0">
            <a:srgbClr val="000000">
              <a:alpha val="43137"/>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a:solidFill>
                <a:srgbClr val="C00000"/>
              </a:solidFill>
              <a:latin typeface="Times New Roman" panose="02020603050405020304" pitchFamily="18" charset="0"/>
              <a:cs typeface="Times New Roman" panose="02020603050405020304" pitchFamily="18" charset="0"/>
            </a:rPr>
            <a:t>NGỮ VĂN</a:t>
          </a:r>
        </a:p>
      </dsp:txBody>
      <dsp:txXfrm>
        <a:off x="3878961" y="1213"/>
        <a:ext cx="2326637" cy="1163318"/>
      </dsp:txXfrm>
    </dsp:sp>
    <dsp:sp modelId="{AF5974DE-BBDE-4E9E-8E7E-9CA5983A94A3}">
      <dsp:nvSpPr>
        <dsp:cNvPr id="0" name=""/>
        <dsp:cNvSpPr/>
      </dsp:nvSpPr>
      <dsp:spPr>
        <a:xfrm>
          <a:off x="2471345" y="3305039"/>
          <a:ext cx="2326637" cy="1163318"/>
        </a:xfrm>
        <a:prstGeom prst="rect">
          <a:avLst/>
        </a:prstGeom>
        <a:solidFill>
          <a:schemeClr val="accent5">
            <a:hueOff val="0"/>
            <a:satOff val="0"/>
            <a:lumOff val="0"/>
            <a:alphaOff val="0"/>
          </a:schemeClr>
        </a:solidFill>
        <a:ln>
          <a:noFill/>
        </a:ln>
        <a:effectLst>
          <a:outerShdw blurRad="63500" dist="25400" dir="5400000" rotWithShape="0">
            <a:srgbClr val="000000">
              <a:alpha val="43137"/>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a:solidFill>
                <a:srgbClr val="0070C0"/>
              </a:solidFill>
              <a:latin typeface="Times New Roman" panose="02020603050405020304" pitchFamily="18" charset="0"/>
              <a:cs typeface="Times New Roman" panose="02020603050405020304" pitchFamily="18" charset="0"/>
            </a:rPr>
            <a:t>Tri </a:t>
          </a:r>
          <a:r>
            <a:rPr lang="en-US" sz="2400" b="1" kern="1200" dirty="0" err="1">
              <a:solidFill>
                <a:srgbClr val="0070C0"/>
              </a:solidFill>
              <a:latin typeface="Times New Roman" panose="02020603050405020304" pitchFamily="18" charset="0"/>
              <a:cs typeface="Times New Roman" panose="02020603050405020304" pitchFamily="18" charset="0"/>
            </a:rPr>
            <a:t>thức</a:t>
          </a:r>
          <a:endParaRPr lang="en-US" sz="2400" b="1" kern="1200" dirty="0">
            <a:solidFill>
              <a:srgbClr val="0070C0"/>
            </a:solidFill>
            <a:latin typeface="Times New Roman" panose="02020603050405020304" pitchFamily="18" charset="0"/>
            <a:cs typeface="Times New Roman" panose="02020603050405020304" pitchFamily="18" charset="0"/>
          </a:endParaRPr>
        </a:p>
        <a:p>
          <a:pPr lvl="0" algn="ctr" defTabSz="1066800">
            <a:lnSpc>
              <a:spcPct val="90000"/>
            </a:lnSpc>
            <a:spcBef>
              <a:spcPct val="0"/>
            </a:spcBef>
            <a:spcAft>
              <a:spcPct val="35000"/>
            </a:spcAft>
          </a:pPr>
          <a:r>
            <a:rPr lang="en-US" sz="2400" b="1" i="1" kern="1200" dirty="0">
              <a:solidFill>
                <a:srgbClr val="0070C0"/>
              </a:solidFill>
              <a:latin typeface="Times New Roman" panose="02020603050405020304" pitchFamily="18" charset="0"/>
              <a:cs typeface="Times New Roman" panose="02020603050405020304" pitchFamily="18" charset="0"/>
            </a:rPr>
            <a:t>(</a:t>
          </a:r>
          <a:r>
            <a:rPr lang="en-US" sz="2400" b="1" i="1" kern="1200" dirty="0" err="1">
              <a:solidFill>
                <a:srgbClr val="0070C0"/>
              </a:solidFill>
              <a:latin typeface="Times New Roman" panose="02020603050405020304" pitchFamily="18" charset="0"/>
              <a:cs typeface="Times New Roman" panose="02020603050405020304" pitchFamily="18" charset="0"/>
            </a:rPr>
            <a:t>Liên</a:t>
          </a:r>
          <a:r>
            <a:rPr lang="en-US" sz="2400" b="1" i="1" kern="1200" dirty="0">
              <a:solidFill>
                <a:srgbClr val="0070C0"/>
              </a:solidFill>
              <a:latin typeface="Times New Roman" panose="02020603050405020304" pitchFamily="18" charset="0"/>
              <a:cs typeface="Times New Roman" panose="02020603050405020304" pitchFamily="18" charset="0"/>
            </a:rPr>
            <a:t> </a:t>
          </a:r>
          <a:r>
            <a:rPr lang="en-US" sz="2400" b="1" i="1" kern="1200" dirty="0" err="1">
              <a:solidFill>
                <a:srgbClr val="0070C0"/>
              </a:solidFill>
              <a:latin typeface="Times New Roman" panose="02020603050405020304" pitchFamily="18" charset="0"/>
              <a:cs typeface="Times New Roman" panose="02020603050405020304" pitchFamily="18" charset="0"/>
            </a:rPr>
            <a:t>quan</a:t>
          </a:r>
          <a:r>
            <a:rPr lang="en-US" sz="2400" b="1" i="1" kern="1200" dirty="0">
              <a:solidFill>
                <a:srgbClr val="0070C0"/>
              </a:solidFill>
              <a:latin typeface="Times New Roman" panose="02020603050405020304" pitchFamily="18" charset="0"/>
              <a:cs typeface="Times New Roman" panose="02020603050405020304" pitchFamily="18" charset="0"/>
            </a:rPr>
            <a:t> </a:t>
          </a:r>
          <a:r>
            <a:rPr lang="en-US" sz="2400" b="1" i="1" kern="1200" dirty="0" err="1">
              <a:solidFill>
                <a:srgbClr val="0070C0"/>
              </a:solidFill>
              <a:latin typeface="Times New Roman" panose="02020603050405020304" pitchFamily="18" charset="0"/>
              <a:cs typeface="Times New Roman" panose="02020603050405020304" pitchFamily="18" charset="0"/>
            </a:rPr>
            <a:t>nhiều</a:t>
          </a:r>
          <a:r>
            <a:rPr lang="en-US" sz="2400" b="1" i="1" kern="1200" dirty="0">
              <a:solidFill>
                <a:srgbClr val="0070C0"/>
              </a:solidFill>
              <a:latin typeface="Times New Roman" panose="02020603050405020304" pitchFamily="18" charset="0"/>
              <a:cs typeface="Times New Roman" panose="02020603050405020304" pitchFamily="18" charset="0"/>
            </a:rPr>
            <a:t> </a:t>
          </a:r>
          <a:r>
            <a:rPr lang="en-US" sz="2400" b="1" i="1" kern="1200" dirty="0" err="1">
              <a:solidFill>
                <a:srgbClr val="0070C0"/>
              </a:solidFill>
              <a:latin typeface="Times New Roman" panose="02020603050405020304" pitchFamily="18" charset="0"/>
              <a:cs typeface="Times New Roman" panose="02020603050405020304" pitchFamily="18" charset="0"/>
            </a:rPr>
            <a:t>môn</a:t>
          </a:r>
          <a:r>
            <a:rPr lang="en-US" sz="2400" b="1" i="1" kern="1200" dirty="0">
              <a:solidFill>
                <a:srgbClr val="0070C0"/>
              </a:solidFill>
              <a:latin typeface="Times New Roman" panose="02020603050405020304" pitchFamily="18" charset="0"/>
              <a:cs typeface="Times New Roman" panose="02020603050405020304" pitchFamily="18" charset="0"/>
            </a:rPr>
            <a:t> </a:t>
          </a:r>
          <a:r>
            <a:rPr lang="en-US" sz="2400" b="1" i="1" kern="1200" dirty="0" err="1">
              <a:solidFill>
                <a:srgbClr val="0070C0"/>
              </a:solidFill>
              <a:latin typeface="Times New Roman" panose="02020603050405020304" pitchFamily="18" charset="0"/>
              <a:cs typeface="Times New Roman" panose="02020603050405020304" pitchFamily="18" charset="0"/>
            </a:rPr>
            <a:t>học</a:t>
          </a:r>
          <a:r>
            <a:rPr lang="en-US" sz="2400" b="1" i="1" kern="1200" dirty="0">
              <a:solidFill>
                <a:srgbClr val="0070C0"/>
              </a:solidFill>
              <a:latin typeface="Times New Roman" panose="02020603050405020304" pitchFamily="18" charset="0"/>
              <a:cs typeface="Times New Roman" panose="02020603050405020304" pitchFamily="18" charset="0"/>
            </a:rPr>
            <a:t>)</a:t>
          </a:r>
        </a:p>
      </dsp:txBody>
      <dsp:txXfrm>
        <a:off x="2471345" y="3305039"/>
        <a:ext cx="2326637" cy="1163318"/>
      </dsp:txXfrm>
    </dsp:sp>
    <dsp:sp modelId="{12EE8774-98B5-46CF-B933-16B69BA411E1}">
      <dsp:nvSpPr>
        <dsp:cNvPr id="0" name=""/>
        <dsp:cNvSpPr/>
      </dsp:nvSpPr>
      <dsp:spPr>
        <a:xfrm>
          <a:off x="5286576" y="3305039"/>
          <a:ext cx="2326637" cy="1163318"/>
        </a:xfrm>
        <a:prstGeom prst="rect">
          <a:avLst/>
        </a:prstGeom>
        <a:solidFill>
          <a:schemeClr val="accent5">
            <a:hueOff val="0"/>
            <a:satOff val="0"/>
            <a:lumOff val="0"/>
            <a:alphaOff val="0"/>
          </a:schemeClr>
        </a:solidFill>
        <a:ln>
          <a:noFill/>
        </a:ln>
        <a:effectLst>
          <a:outerShdw blurRad="63500" dist="25400" dir="5400000" rotWithShape="0">
            <a:srgbClr val="000000">
              <a:alpha val="43137"/>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err="1">
              <a:solidFill>
                <a:srgbClr val="0070C0"/>
              </a:solidFill>
              <a:latin typeface="Times New Roman" panose="02020603050405020304" pitchFamily="18" charset="0"/>
              <a:cs typeface="Times New Roman" panose="02020603050405020304" pitchFamily="18" charset="0"/>
            </a:rPr>
            <a:t>Hoạt</a:t>
          </a:r>
          <a:r>
            <a:rPr lang="en-US" sz="2400" b="1" kern="1200" dirty="0">
              <a:solidFill>
                <a:srgbClr val="0070C0"/>
              </a:solidFill>
              <a:latin typeface="Times New Roman" panose="02020603050405020304" pitchFamily="18" charset="0"/>
              <a:cs typeface="Times New Roman" panose="02020603050405020304" pitchFamily="18" charset="0"/>
            </a:rPr>
            <a:t> </a:t>
          </a:r>
          <a:r>
            <a:rPr lang="en-US" sz="2400" b="1" kern="1200" dirty="0" err="1">
              <a:solidFill>
                <a:srgbClr val="0070C0"/>
              </a:solidFill>
              <a:latin typeface="Times New Roman" panose="02020603050405020304" pitchFamily="18" charset="0"/>
              <a:cs typeface="Times New Roman" panose="02020603050405020304" pitchFamily="18" charset="0"/>
            </a:rPr>
            <a:t>động</a:t>
          </a:r>
          <a:r>
            <a:rPr lang="en-US" sz="2400" b="1" kern="1200" dirty="0">
              <a:solidFill>
                <a:srgbClr val="0070C0"/>
              </a:solidFill>
              <a:latin typeface="Times New Roman" panose="02020603050405020304" pitchFamily="18" charset="0"/>
              <a:cs typeface="Times New Roman" panose="02020603050405020304" pitchFamily="18" charset="0"/>
            </a:rPr>
            <a:t> </a:t>
          </a:r>
        </a:p>
        <a:p>
          <a:pPr lvl="0" algn="ctr" defTabSz="1066800">
            <a:lnSpc>
              <a:spcPct val="90000"/>
            </a:lnSpc>
            <a:spcBef>
              <a:spcPct val="0"/>
            </a:spcBef>
            <a:spcAft>
              <a:spcPct val="35000"/>
            </a:spcAft>
          </a:pPr>
          <a:r>
            <a:rPr lang="en-US" sz="2400" b="1" kern="1200" dirty="0" err="1">
              <a:solidFill>
                <a:srgbClr val="0070C0"/>
              </a:solidFill>
              <a:latin typeface="Times New Roman" panose="02020603050405020304" pitchFamily="18" charset="0"/>
              <a:cs typeface="Times New Roman" panose="02020603050405020304" pitchFamily="18" charset="0"/>
            </a:rPr>
            <a:t>giáo</a:t>
          </a:r>
          <a:r>
            <a:rPr lang="en-US" sz="2400" b="1" kern="1200" dirty="0">
              <a:solidFill>
                <a:srgbClr val="0070C0"/>
              </a:solidFill>
              <a:latin typeface="Times New Roman" panose="02020603050405020304" pitchFamily="18" charset="0"/>
              <a:cs typeface="Times New Roman" panose="02020603050405020304" pitchFamily="18" charset="0"/>
            </a:rPr>
            <a:t> </a:t>
          </a:r>
          <a:r>
            <a:rPr lang="en-US" sz="2400" b="1" kern="1200" dirty="0" err="1">
              <a:solidFill>
                <a:srgbClr val="0070C0"/>
              </a:solidFill>
              <a:latin typeface="Times New Roman" panose="02020603050405020304" pitchFamily="18" charset="0"/>
              <a:cs typeface="Times New Roman" panose="02020603050405020304" pitchFamily="18" charset="0"/>
            </a:rPr>
            <a:t>dục</a:t>
          </a:r>
          <a:endParaRPr lang="en-US" sz="2400" b="1" kern="1200" dirty="0">
            <a:solidFill>
              <a:srgbClr val="0070C0"/>
            </a:solidFill>
            <a:latin typeface="Times New Roman" panose="02020603050405020304" pitchFamily="18" charset="0"/>
            <a:cs typeface="Times New Roman" panose="02020603050405020304" pitchFamily="18" charset="0"/>
          </a:endParaRPr>
        </a:p>
      </dsp:txBody>
      <dsp:txXfrm>
        <a:off x="5286576" y="3305039"/>
        <a:ext cx="2326637" cy="1163318"/>
      </dsp:txXfrm>
    </dsp:sp>
    <dsp:sp modelId="{02B2B350-86F2-463E-925C-2AC6C76593FD}">
      <dsp:nvSpPr>
        <dsp:cNvPr id="0" name=""/>
        <dsp:cNvSpPr/>
      </dsp:nvSpPr>
      <dsp:spPr>
        <a:xfrm>
          <a:off x="2471345" y="1653126"/>
          <a:ext cx="2326637" cy="1163318"/>
        </a:xfrm>
        <a:prstGeom prst="rect">
          <a:avLst/>
        </a:prstGeom>
        <a:solidFill>
          <a:schemeClr val="accent5">
            <a:hueOff val="0"/>
            <a:satOff val="0"/>
            <a:lumOff val="0"/>
            <a:alphaOff val="0"/>
          </a:schemeClr>
        </a:solidFill>
        <a:ln>
          <a:noFill/>
        </a:ln>
        <a:effectLst>
          <a:outerShdw blurRad="63500" dist="25400" dir="5400000" rotWithShape="0">
            <a:srgbClr val="000000">
              <a:alpha val="43137"/>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i="1" kern="1200" dirty="0" err="1">
              <a:solidFill>
                <a:srgbClr val="0070C0"/>
              </a:solidFill>
              <a:latin typeface="Times New Roman" panose="02020603050405020304" pitchFamily="18" charset="0"/>
              <a:cs typeface="Times New Roman" panose="02020603050405020304" pitchFamily="18" charset="0"/>
            </a:rPr>
            <a:t>Tính</a:t>
          </a:r>
          <a:r>
            <a:rPr lang="en-US" sz="2400" b="1" i="1" kern="1200" dirty="0">
              <a:solidFill>
                <a:srgbClr val="0070C0"/>
              </a:solidFill>
              <a:latin typeface="Times New Roman" panose="02020603050405020304" pitchFamily="18" charset="0"/>
              <a:cs typeface="Times New Roman" panose="02020603050405020304" pitchFamily="18" charset="0"/>
            </a:rPr>
            <a:t> </a:t>
          </a:r>
          <a:r>
            <a:rPr lang="en-US" sz="2400" b="1" i="1" kern="1200" dirty="0" err="1">
              <a:solidFill>
                <a:srgbClr val="0070C0"/>
              </a:solidFill>
              <a:latin typeface="Times New Roman" panose="02020603050405020304" pitchFamily="18" charset="0"/>
              <a:cs typeface="Times New Roman" panose="02020603050405020304" pitchFamily="18" charset="0"/>
            </a:rPr>
            <a:t>tổng</a:t>
          </a:r>
          <a:r>
            <a:rPr lang="en-US" sz="2400" b="1" i="1" kern="1200" dirty="0">
              <a:solidFill>
                <a:srgbClr val="0070C0"/>
              </a:solidFill>
              <a:latin typeface="Times New Roman" panose="02020603050405020304" pitchFamily="18" charset="0"/>
              <a:cs typeface="Times New Roman" panose="02020603050405020304" pitchFamily="18" charset="0"/>
            </a:rPr>
            <a:t> </a:t>
          </a:r>
          <a:r>
            <a:rPr lang="en-US" sz="2400" b="1" i="1" kern="1200" dirty="0" err="1">
              <a:solidFill>
                <a:srgbClr val="0070C0"/>
              </a:solidFill>
              <a:latin typeface="Times New Roman" panose="02020603050405020304" pitchFamily="18" charset="0"/>
              <a:cs typeface="Times New Roman" panose="02020603050405020304" pitchFamily="18" charset="0"/>
            </a:rPr>
            <a:t>hợp</a:t>
          </a:r>
          <a:endParaRPr lang="en-US" sz="2400" b="1" i="1" kern="1200" dirty="0">
            <a:solidFill>
              <a:srgbClr val="0070C0"/>
            </a:solidFill>
            <a:latin typeface="Times New Roman" panose="02020603050405020304" pitchFamily="18" charset="0"/>
            <a:cs typeface="Times New Roman" panose="02020603050405020304" pitchFamily="18" charset="0"/>
          </a:endParaRPr>
        </a:p>
      </dsp:txBody>
      <dsp:txXfrm>
        <a:off x="2471345" y="1653126"/>
        <a:ext cx="2326637" cy="116331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7C44EF-54DF-4A12-B9D3-652DAE69B062}">
      <dsp:nvSpPr>
        <dsp:cNvPr id="0" name=""/>
        <dsp:cNvSpPr/>
      </dsp:nvSpPr>
      <dsp:spPr>
        <a:xfrm>
          <a:off x="4797983" y="1164532"/>
          <a:ext cx="244296" cy="1070253"/>
        </a:xfrm>
        <a:custGeom>
          <a:avLst/>
          <a:gdLst/>
          <a:ahLst/>
          <a:cxnLst/>
          <a:rect l="0" t="0" r="0" b="0"/>
          <a:pathLst>
            <a:path>
              <a:moveTo>
                <a:pt x="244296" y="0"/>
              </a:moveTo>
              <a:lnTo>
                <a:pt x="244296" y="1070253"/>
              </a:lnTo>
              <a:lnTo>
                <a:pt x="0" y="1070253"/>
              </a:lnTo>
            </a:path>
          </a:pathLst>
        </a:custGeom>
        <a:noFill/>
        <a:ln w="25400" cap="flat" cmpd="sng" algn="ctr">
          <a:solidFill>
            <a:schemeClr val="accent5">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9E60ACC7-18D0-4C0F-B02A-F9451FD74420}">
      <dsp:nvSpPr>
        <dsp:cNvPr id="0" name=""/>
        <dsp:cNvSpPr/>
      </dsp:nvSpPr>
      <dsp:spPr>
        <a:xfrm>
          <a:off x="5042280" y="1164532"/>
          <a:ext cx="2018637" cy="2140506"/>
        </a:xfrm>
        <a:custGeom>
          <a:avLst/>
          <a:gdLst/>
          <a:ahLst/>
          <a:cxnLst/>
          <a:rect l="0" t="0" r="0" b="0"/>
          <a:pathLst>
            <a:path>
              <a:moveTo>
                <a:pt x="0" y="0"/>
              </a:moveTo>
              <a:lnTo>
                <a:pt x="0" y="1896209"/>
              </a:lnTo>
              <a:lnTo>
                <a:pt x="2018637" y="1896209"/>
              </a:lnTo>
              <a:lnTo>
                <a:pt x="2018637" y="2140506"/>
              </a:lnTo>
            </a:path>
          </a:pathLst>
        </a:custGeom>
        <a:noFill/>
        <a:ln w="25400" cap="flat" cmpd="sng" algn="ctr">
          <a:solidFill>
            <a:schemeClr val="accent5">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C67E0C11-2569-4203-8205-09209F89AA17}">
      <dsp:nvSpPr>
        <dsp:cNvPr id="0" name=""/>
        <dsp:cNvSpPr/>
      </dsp:nvSpPr>
      <dsp:spPr>
        <a:xfrm>
          <a:off x="2965267" y="1164532"/>
          <a:ext cx="2077012" cy="2140506"/>
        </a:xfrm>
        <a:custGeom>
          <a:avLst/>
          <a:gdLst/>
          <a:ahLst/>
          <a:cxnLst/>
          <a:rect l="0" t="0" r="0" b="0"/>
          <a:pathLst>
            <a:path>
              <a:moveTo>
                <a:pt x="2077012" y="0"/>
              </a:moveTo>
              <a:lnTo>
                <a:pt x="2077012" y="1896209"/>
              </a:lnTo>
              <a:lnTo>
                <a:pt x="0" y="1896209"/>
              </a:lnTo>
              <a:lnTo>
                <a:pt x="0" y="2140506"/>
              </a:lnTo>
            </a:path>
          </a:pathLst>
        </a:custGeom>
        <a:noFill/>
        <a:ln w="25400" cap="flat" cmpd="sng" algn="ctr">
          <a:solidFill>
            <a:schemeClr val="accent5">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47B33FBE-8133-42E6-AB62-06D27D476B08}">
      <dsp:nvSpPr>
        <dsp:cNvPr id="0" name=""/>
        <dsp:cNvSpPr/>
      </dsp:nvSpPr>
      <dsp:spPr>
        <a:xfrm>
          <a:off x="3878961" y="1213"/>
          <a:ext cx="2326637" cy="1163318"/>
        </a:xfrm>
        <a:prstGeom prst="rect">
          <a:avLst/>
        </a:prstGeom>
        <a:solidFill>
          <a:schemeClr val="accent3">
            <a:hueOff val="0"/>
            <a:satOff val="0"/>
            <a:lumOff val="0"/>
            <a:alphaOff val="0"/>
          </a:schemeClr>
        </a:solidFill>
        <a:ln>
          <a:noFill/>
        </a:ln>
        <a:effectLst>
          <a:outerShdw blurRad="63500" dist="25400" dir="5400000" rotWithShape="0">
            <a:srgbClr val="000000">
              <a:alpha val="43137"/>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a:solidFill>
                <a:srgbClr val="C00000"/>
              </a:solidFill>
              <a:latin typeface="Times New Roman" panose="02020603050405020304" pitchFamily="18" charset="0"/>
              <a:cs typeface="Times New Roman" panose="02020603050405020304" pitchFamily="18" charset="0"/>
            </a:rPr>
            <a:t>NGỮ VĂN</a:t>
          </a:r>
        </a:p>
      </dsp:txBody>
      <dsp:txXfrm>
        <a:off x="3878961" y="1213"/>
        <a:ext cx="2326637" cy="1163318"/>
      </dsp:txXfrm>
    </dsp:sp>
    <dsp:sp modelId="{AF5974DE-BBDE-4E9E-8E7E-9CA5983A94A3}">
      <dsp:nvSpPr>
        <dsp:cNvPr id="0" name=""/>
        <dsp:cNvSpPr/>
      </dsp:nvSpPr>
      <dsp:spPr>
        <a:xfrm>
          <a:off x="1190926" y="3305039"/>
          <a:ext cx="3548681" cy="1163318"/>
        </a:xfrm>
        <a:prstGeom prst="rect">
          <a:avLst/>
        </a:prstGeom>
        <a:solidFill>
          <a:schemeClr val="accent5">
            <a:hueOff val="0"/>
            <a:satOff val="0"/>
            <a:lumOff val="0"/>
            <a:alphaOff val="0"/>
          </a:schemeClr>
        </a:solidFill>
        <a:ln>
          <a:noFill/>
        </a:ln>
        <a:effectLst>
          <a:outerShdw blurRad="63500" dist="25400" dir="5400000" rotWithShape="0">
            <a:srgbClr val="000000">
              <a:alpha val="43137"/>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err="1">
              <a:solidFill>
                <a:srgbClr val="0070C0"/>
              </a:solidFill>
              <a:latin typeface="Times New Roman" panose="02020603050405020304" pitchFamily="18" charset="0"/>
              <a:cs typeface="Times New Roman" panose="02020603050405020304" pitchFamily="18" charset="0"/>
            </a:rPr>
            <a:t>Kiến</a:t>
          </a:r>
          <a:r>
            <a:rPr lang="en-US" sz="2400" b="1" kern="1200" dirty="0">
              <a:solidFill>
                <a:srgbClr val="0070C0"/>
              </a:solidFill>
              <a:latin typeface="Times New Roman" panose="02020603050405020304" pitchFamily="18" charset="0"/>
              <a:cs typeface="Times New Roman" panose="02020603050405020304" pitchFamily="18" charset="0"/>
            </a:rPr>
            <a:t> </a:t>
          </a:r>
          <a:r>
            <a:rPr lang="en-US" sz="2400" b="1" kern="1200" dirty="0" err="1">
              <a:solidFill>
                <a:srgbClr val="0070C0"/>
              </a:solidFill>
              <a:latin typeface="Times New Roman" panose="02020603050405020304" pitchFamily="18" charset="0"/>
              <a:cs typeface="Times New Roman" panose="02020603050405020304" pitchFamily="18" charset="0"/>
            </a:rPr>
            <a:t>thức</a:t>
          </a:r>
          <a:endParaRPr lang="en-US" sz="2400" b="1" kern="1200" dirty="0">
            <a:solidFill>
              <a:srgbClr val="0070C0"/>
            </a:solidFill>
            <a:latin typeface="Times New Roman" panose="02020603050405020304" pitchFamily="18" charset="0"/>
            <a:cs typeface="Times New Roman" panose="02020603050405020304" pitchFamily="18" charset="0"/>
          </a:endParaRPr>
        </a:p>
        <a:p>
          <a:pPr lvl="0" algn="ctr" defTabSz="1066800">
            <a:lnSpc>
              <a:spcPct val="90000"/>
            </a:lnSpc>
            <a:spcBef>
              <a:spcPct val="0"/>
            </a:spcBef>
            <a:spcAft>
              <a:spcPct val="35000"/>
            </a:spcAft>
          </a:pPr>
          <a:r>
            <a:rPr lang="en-US" sz="2400" b="1" i="1" kern="1200" dirty="0">
              <a:solidFill>
                <a:srgbClr val="0070C0"/>
              </a:solidFill>
              <a:latin typeface="Times New Roman" panose="02020603050405020304" pitchFamily="18" charset="0"/>
              <a:cs typeface="Times New Roman" panose="02020603050405020304" pitchFamily="18" charset="0"/>
            </a:rPr>
            <a:t>(</a:t>
          </a:r>
          <a:r>
            <a:rPr lang="en-US" sz="2400" b="1" i="1" kern="1200" dirty="0" err="1">
              <a:solidFill>
                <a:srgbClr val="0070C0"/>
              </a:solidFill>
              <a:latin typeface="Times New Roman" panose="02020603050405020304" pitchFamily="18" charset="0"/>
              <a:cs typeface="Times New Roman" panose="02020603050405020304" pitchFamily="18" charset="0"/>
            </a:rPr>
            <a:t>Tiếng</a:t>
          </a:r>
          <a:r>
            <a:rPr lang="en-US" sz="2400" b="1" i="1" kern="1200" dirty="0">
              <a:solidFill>
                <a:srgbClr val="0070C0"/>
              </a:solidFill>
              <a:latin typeface="Times New Roman" panose="02020603050405020304" pitchFamily="18" charset="0"/>
              <a:cs typeface="Times New Roman" panose="02020603050405020304" pitchFamily="18" charset="0"/>
            </a:rPr>
            <a:t> </a:t>
          </a:r>
          <a:r>
            <a:rPr lang="en-US" sz="2400" b="1" i="1" kern="1200" dirty="0" err="1">
              <a:solidFill>
                <a:srgbClr val="0070C0"/>
              </a:solidFill>
              <a:latin typeface="Times New Roman" panose="02020603050405020304" pitchFamily="18" charset="0"/>
              <a:cs typeface="Times New Roman" panose="02020603050405020304" pitchFamily="18" charset="0"/>
            </a:rPr>
            <a:t>Việt</a:t>
          </a:r>
          <a:r>
            <a:rPr lang="en-US" sz="2400" b="1" i="1" kern="1200" dirty="0">
              <a:solidFill>
                <a:srgbClr val="0070C0"/>
              </a:solidFill>
              <a:latin typeface="Times New Roman" panose="02020603050405020304" pitchFamily="18" charset="0"/>
              <a:cs typeface="Times New Roman" panose="02020603050405020304" pitchFamily="18" charset="0"/>
            </a:rPr>
            <a:t> </a:t>
          </a:r>
          <a:r>
            <a:rPr lang="en-US" sz="2400" b="1" i="1" kern="1200" dirty="0" err="1">
              <a:solidFill>
                <a:srgbClr val="0070C0"/>
              </a:solidFill>
              <a:latin typeface="Times New Roman" panose="02020603050405020304" pitchFamily="18" charset="0"/>
              <a:cs typeface="Times New Roman" panose="02020603050405020304" pitchFamily="18" charset="0"/>
            </a:rPr>
            <a:t>và</a:t>
          </a:r>
          <a:r>
            <a:rPr lang="en-US" sz="2400" b="1" i="1" kern="1200" dirty="0">
              <a:solidFill>
                <a:srgbClr val="0070C0"/>
              </a:solidFill>
              <a:latin typeface="Times New Roman" panose="02020603050405020304" pitchFamily="18" charset="0"/>
              <a:cs typeface="Times New Roman" panose="02020603050405020304" pitchFamily="18" charset="0"/>
            </a:rPr>
            <a:t> </a:t>
          </a:r>
          <a:r>
            <a:rPr lang="en-US" sz="2400" b="1" i="1" kern="1200" dirty="0" err="1">
              <a:solidFill>
                <a:srgbClr val="0070C0"/>
              </a:solidFill>
              <a:latin typeface="Times New Roman" panose="02020603050405020304" pitchFamily="18" charset="0"/>
              <a:cs typeface="Times New Roman" panose="02020603050405020304" pitchFamily="18" charset="0"/>
            </a:rPr>
            <a:t>văn</a:t>
          </a:r>
          <a:r>
            <a:rPr lang="en-US" sz="2400" b="1" i="1" kern="1200" dirty="0">
              <a:solidFill>
                <a:srgbClr val="0070C0"/>
              </a:solidFill>
              <a:latin typeface="Times New Roman" panose="02020603050405020304" pitchFamily="18" charset="0"/>
              <a:cs typeface="Times New Roman" panose="02020603050405020304" pitchFamily="18" charset="0"/>
            </a:rPr>
            <a:t> </a:t>
          </a:r>
          <a:r>
            <a:rPr lang="en-US" sz="2400" b="1" i="1" kern="1200" dirty="0" err="1">
              <a:solidFill>
                <a:srgbClr val="0070C0"/>
              </a:solidFill>
              <a:latin typeface="Times New Roman" panose="02020603050405020304" pitchFamily="18" charset="0"/>
              <a:cs typeface="Times New Roman" panose="02020603050405020304" pitchFamily="18" charset="0"/>
            </a:rPr>
            <a:t>học</a:t>
          </a:r>
          <a:r>
            <a:rPr lang="en-US" sz="2400" b="1" i="1" kern="1200" dirty="0">
              <a:solidFill>
                <a:srgbClr val="0070C0"/>
              </a:solidFill>
              <a:latin typeface="Times New Roman" panose="02020603050405020304" pitchFamily="18" charset="0"/>
              <a:cs typeface="Times New Roman" panose="02020603050405020304" pitchFamily="18" charset="0"/>
            </a:rPr>
            <a:t>)</a:t>
          </a:r>
        </a:p>
      </dsp:txBody>
      <dsp:txXfrm>
        <a:off x="1190926" y="3305039"/>
        <a:ext cx="3548681" cy="1163318"/>
      </dsp:txXfrm>
    </dsp:sp>
    <dsp:sp modelId="{12EE8774-98B5-46CF-B933-16B69BA411E1}">
      <dsp:nvSpPr>
        <dsp:cNvPr id="0" name=""/>
        <dsp:cNvSpPr/>
      </dsp:nvSpPr>
      <dsp:spPr>
        <a:xfrm>
          <a:off x="5228201" y="3305039"/>
          <a:ext cx="3665432" cy="1163318"/>
        </a:xfrm>
        <a:prstGeom prst="rect">
          <a:avLst/>
        </a:prstGeom>
        <a:solidFill>
          <a:schemeClr val="accent5">
            <a:hueOff val="0"/>
            <a:satOff val="0"/>
            <a:lumOff val="0"/>
            <a:alphaOff val="0"/>
          </a:schemeClr>
        </a:solidFill>
        <a:ln>
          <a:noFill/>
        </a:ln>
        <a:effectLst>
          <a:outerShdw blurRad="63500" dist="25400" dir="5400000" rotWithShape="0">
            <a:srgbClr val="000000">
              <a:alpha val="43137"/>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err="1">
              <a:solidFill>
                <a:srgbClr val="0070C0"/>
              </a:solidFill>
              <a:latin typeface="Times New Roman" panose="02020603050405020304" pitchFamily="18" charset="0"/>
              <a:cs typeface="Times New Roman" panose="02020603050405020304" pitchFamily="18" charset="0"/>
            </a:rPr>
            <a:t>Hoạt</a:t>
          </a:r>
          <a:r>
            <a:rPr lang="en-US" sz="2400" b="1" kern="1200" dirty="0">
              <a:solidFill>
                <a:srgbClr val="0070C0"/>
              </a:solidFill>
              <a:latin typeface="Times New Roman" panose="02020603050405020304" pitchFamily="18" charset="0"/>
              <a:cs typeface="Times New Roman" panose="02020603050405020304" pitchFamily="18" charset="0"/>
            </a:rPr>
            <a:t> </a:t>
          </a:r>
          <a:r>
            <a:rPr lang="en-US" sz="2400" b="1" kern="1200" dirty="0" err="1">
              <a:solidFill>
                <a:srgbClr val="0070C0"/>
              </a:solidFill>
              <a:latin typeface="Times New Roman" panose="02020603050405020304" pitchFamily="18" charset="0"/>
              <a:cs typeface="Times New Roman" panose="02020603050405020304" pitchFamily="18" charset="0"/>
            </a:rPr>
            <a:t>động</a:t>
          </a:r>
          <a:r>
            <a:rPr lang="en-US" sz="2400" b="1" kern="1200" dirty="0">
              <a:solidFill>
                <a:srgbClr val="0070C0"/>
              </a:solidFill>
              <a:latin typeface="Times New Roman" panose="02020603050405020304" pitchFamily="18" charset="0"/>
              <a:cs typeface="Times New Roman" panose="02020603050405020304" pitchFamily="18" charset="0"/>
            </a:rPr>
            <a:t> </a:t>
          </a:r>
          <a:r>
            <a:rPr lang="en-US" sz="2400" b="1" kern="1200" dirty="0" err="1">
              <a:solidFill>
                <a:srgbClr val="0070C0"/>
              </a:solidFill>
              <a:latin typeface="Times New Roman" panose="02020603050405020304" pitchFamily="18" charset="0"/>
              <a:cs typeface="Times New Roman" panose="02020603050405020304" pitchFamily="18" charset="0"/>
            </a:rPr>
            <a:t>giáo</a:t>
          </a:r>
          <a:r>
            <a:rPr lang="en-US" sz="2400" b="1" kern="1200" dirty="0">
              <a:solidFill>
                <a:srgbClr val="0070C0"/>
              </a:solidFill>
              <a:latin typeface="Times New Roman" panose="02020603050405020304" pitchFamily="18" charset="0"/>
              <a:cs typeface="Times New Roman" panose="02020603050405020304" pitchFamily="18" charset="0"/>
            </a:rPr>
            <a:t> </a:t>
          </a:r>
          <a:r>
            <a:rPr lang="en-US" sz="2400" b="1" kern="1200" dirty="0" err="1">
              <a:solidFill>
                <a:srgbClr val="0070C0"/>
              </a:solidFill>
              <a:latin typeface="Times New Roman" panose="02020603050405020304" pitchFamily="18" charset="0"/>
              <a:cs typeface="Times New Roman" panose="02020603050405020304" pitchFamily="18" charset="0"/>
            </a:rPr>
            <a:t>dục</a:t>
          </a:r>
          <a:endParaRPr lang="en-US" sz="2400" b="1" kern="1200" dirty="0">
            <a:solidFill>
              <a:srgbClr val="0070C0"/>
            </a:solidFill>
            <a:latin typeface="Times New Roman" panose="02020603050405020304" pitchFamily="18" charset="0"/>
            <a:cs typeface="Times New Roman" panose="02020603050405020304" pitchFamily="18" charset="0"/>
          </a:endParaRPr>
        </a:p>
        <a:p>
          <a:pPr lvl="0" algn="ctr" defTabSz="1066800">
            <a:lnSpc>
              <a:spcPct val="90000"/>
            </a:lnSpc>
            <a:spcBef>
              <a:spcPct val="0"/>
            </a:spcBef>
            <a:spcAft>
              <a:spcPct val="35000"/>
            </a:spcAft>
          </a:pPr>
          <a:r>
            <a:rPr lang="en-US" sz="2400" b="1" i="1" kern="1200" dirty="0">
              <a:solidFill>
                <a:srgbClr val="0070C0"/>
              </a:solidFill>
              <a:latin typeface="Times New Roman" panose="02020603050405020304" pitchFamily="18" charset="0"/>
              <a:cs typeface="Times New Roman" panose="02020603050405020304" pitchFamily="18" charset="0"/>
            </a:rPr>
            <a:t>(Nghe, </a:t>
          </a:r>
          <a:r>
            <a:rPr lang="en-US" sz="2400" b="1" i="1" kern="1200" dirty="0" err="1">
              <a:solidFill>
                <a:srgbClr val="0070C0"/>
              </a:solidFill>
              <a:latin typeface="Times New Roman" panose="02020603050405020304" pitchFamily="18" charset="0"/>
              <a:cs typeface="Times New Roman" panose="02020603050405020304" pitchFamily="18" charset="0"/>
            </a:rPr>
            <a:t>nói</a:t>
          </a:r>
          <a:r>
            <a:rPr lang="en-US" sz="2400" b="1" i="1" kern="1200" dirty="0">
              <a:solidFill>
                <a:srgbClr val="0070C0"/>
              </a:solidFill>
              <a:latin typeface="Times New Roman" panose="02020603050405020304" pitchFamily="18" charset="0"/>
              <a:cs typeface="Times New Roman" panose="02020603050405020304" pitchFamily="18" charset="0"/>
            </a:rPr>
            <a:t>, </a:t>
          </a:r>
          <a:r>
            <a:rPr lang="en-US" sz="2400" b="1" i="1" kern="1200" dirty="0" err="1">
              <a:solidFill>
                <a:srgbClr val="0070C0"/>
              </a:solidFill>
              <a:latin typeface="Times New Roman" panose="02020603050405020304" pitchFamily="18" charset="0"/>
              <a:cs typeface="Times New Roman" panose="02020603050405020304" pitchFamily="18" charset="0"/>
            </a:rPr>
            <a:t>đọc</a:t>
          </a:r>
          <a:r>
            <a:rPr lang="en-US" sz="2400" b="1" i="1" kern="1200" dirty="0">
              <a:solidFill>
                <a:srgbClr val="0070C0"/>
              </a:solidFill>
              <a:latin typeface="Times New Roman" panose="02020603050405020304" pitchFamily="18" charset="0"/>
              <a:cs typeface="Times New Roman" panose="02020603050405020304" pitchFamily="18" charset="0"/>
            </a:rPr>
            <a:t>, </a:t>
          </a:r>
          <a:r>
            <a:rPr lang="en-US" sz="2400" b="1" i="1" kern="1200" dirty="0" err="1">
              <a:solidFill>
                <a:srgbClr val="0070C0"/>
              </a:solidFill>
              <a:latin typeface="Times New Roman" panose="02020603050405020304" pitchFamily="18" charset="0"/>
              <a:cs typeface="Times New Roman" panose="02020603050405020304" pitchFamily="18" charset="0"/>
            </a:rPr>
            <a:t>viết</a:t>
          </a:r>
          <a:r>
            <a:rPr lang="en-US" sz="2400" b="1" i="1" kern="1200" dirty="0">
              <a:solidFill>
                <a:srgbClr val="0070C0"/>
              </a:solidFill>
              <a:latin typeface="Times New Roman" panose="02020603050405020304" pitchFamily="18" charset="0"/>
              <a:cs typeface="Times New Roman" panose="02020603050405020304" pitchFamily="18" charset="0"/>
            </a:rPr>
            <a:t>)</a:t>
          </a:r>
        </a:p>
      </dsp:txBody>
      <dsp:txXfrm>
        <a:off x="5228201" y="3305039"/>
        <a:ext cx="3665432" cy="1163318"/>
      </dsp:txXfrm>
    </dsp:sp>
    <dsp:sp modelId="{02B2B350-86F2-463E-925C-2AC6C76593FD}">
      <dsp:nvSpPr>
        <dsp:cNvPr id="0" name=""/>
        <dsp:cNvSpPr/>
      </dsp:nvSpPr>
      <dsp:spPr>
        <a:xfrm>
          <a:off x="2471345" y="1653126"/>
          <a:ext cx="2326637" cy="1163318"/>
        </a:xfrm>
        <a:prstGeom prst="rect">
          <a:avLst/>
        </a:prstGeom>
        <a:solidFill>
          <a:schemeClr val="accent5">
            <a:hueOff val="0"/>
            <a:satOff val="0"/>
            <a:lumOff val="0"/>
            <a:alphaOff val="0"/>
          </a:schemeClr>
        </a:solidFill>
        <a:ln>
          <a:noFill/>
        </a:ln>
        <a:effectLst>
          <a:outerShdw blurRad="63500" dist="25400" dir="5400000" rotWithShape="0">
            <a:srgbClr val="000000">
              <a:alpha val="43137"/>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i="1" kern="1200" dirty="0" err="1">
              <a:solidFill>
                <a:srgbClr val="0070C0"/>
              </a:solidFill>
              <a:latin typeface="Times New Roman" panose="02020603050405020304" pitchFamily="18" charset="0"/>
              <a:cs typeface="Times New Roman" panose="02020603050405020304" pitchFamily="18" charset="0"/>
            </a:rPr>
            <a:t>Nội</a:t>
          </a:r>
          <a:r>
            <a:rPr lang="en-US" sz="2400" b="1" i="1" kern="1200" dirty="0">
              <a:solidFill>
                <a:srgbClr val="0070C0"/>
              </a:solidFill>
              <a:latin typeface="Times New Roman" panose="02020603050405020304" pitchFamily="18" charset="0"/>
              <a:cs typeface="Times New Roman" panose="02020603050405020304" pitchFamily="18" charset="0"/>
            </a:rPr>
            <a:t> dung </a:t>
          </a:r>
          <a:r>
            <a:rPr lang="en-US" sz="2400" b="1" i="1" kern="1200" dirty="0" err="1">
              <a:solidFill>
                <a:srgbClr val="0070C0"/>
              </a:solidFill>
              <a:latin typeface="Times New Roman" panose="02020603050405020304" pitchFamily="18" charset="0"/>
              <a:cs typeface="Times New Roman" panose="02020603050405020304" pitchFamily="18" charset="0"/>
            </a:rPr>
            <a:t>cốt</a:t>
          </a:r>
          <a:r>
            <a:rPr lang="en-US" sz="2400" b="1" i="1" kern="1200" dirty="0">
              <a:solidFill>
                <a:srgbClr val="0070C0"/>
              </a:solidFill>
              <a:latin typeface="Times New Roman" panose="02020603050405020304" pitchFamily="18" charset="0"/>
              <a:cs typeface="Times New Roman" panose="02020603050405020304" pitchFamily="18" charset="0"/>
            </a:rPr>
            <a:t> </a:t>
          </a:r>
          <a:r>
            <a:rPr lang="en-US" sz="2400" b="1" i="1" kern="1200" dirty="0" err="1">
              <a:solidFill>
                <a:srgbClr val="0070C0"/>
              </a:solidFill>
              <a:latin typeface="Times New Roman" panose="02020603050405020304" pitchFamily="18" charset="0"/>
              <a:cs typeface="Times New Roman" panose="02020603050405020304" pitchFamily="18" charset="0"/>
            </a:rPr>
            <a:t>lõi</a:t>
          </a:r>
          <a:endParaRPr lang="en-US" sz="2400" b="1" i="1" kern="1200" dirty="0">
            <a:solidFill>
              <a:srgbClr val="0070C0"/>
            </a:solidFill>
            <a:latin typeface="Times New Roman" panose="02020603050405020304" pitchFamily="18" charset="0"/>
            <a:cs typeface="Times New Roman" panose="02020603050405020304" pitchFamily="18" charset="0"/>
          </a:endParaRPr>
        </a:p>
      </dsp:txBody>
      <dsp:txXfrm>
        <a:off x="2471345" y="1653126"/>
        <a:ext cx="2326637" cy="116331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7C44EF-54DF-4A12-B9D3-652DAE69B062}">
      <dsp:nvSpPr>
        <dsp:cNvPr id="0" name=""/>
        <dsp:cNvSpPr/>
      </dsp:nvSpPr>
      <dsp:spPr>
        <a:xfrm>
          <a:off x="4797983" y="1164532"/>
          <a:ext cx="244296" cy="1070253"/>
        </a:xfrm>
        <a:custGeom>
          <a:avLst/>
          <a:gdLst/>
          <a:ahLst/>
          <a:cxnLst/>
          <a:rect l="0" t="0" r="0" b="0"/>
          <a:pathLst>
            <a:path>
              <a:moveTo>
                <a:pt x="244296" y="0"/>
              </a:moveTo>
              <a:lnTo>
                <a:pt x="244296" y="1070253"/>
              </a:lnTo>
              <a:lnTo>
                <a:pt x="0" y="1070253"/>
              </a:lnTo>
            </a:path>
          </a:pathLst>
        </a:custGeom>
        <a:noFill/>
        <a:ln w="25400" cap="flat" cmpd="sng" algn="ctr">
          <a:solidFill>
            <a:schemeClr val="accent5">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9E60ACC7-18D0-4C0F-B02A-F9451FD74420}">
      <dsp:nvSpPr>
        <dsp:cNvPr id="0" name=""/>
        <dsp:cNvSpPr/>
      </dsp:nvSpPr>
      <dsp:spPr>
        <a:xfrm>
          <a:off x="5042280" y="1164532"/>
          <a:ext cx="2018637" cy="2140506"/>
        </a:xfrm>
        <a:custGeom>
          <a:avLst/>
          <a:gdLst/>
          <a:ahLst/>
          <a:cxnLst/>
          <a:rect l="0" t="0" r="0" b="0"/>
          <a:pathLst>
            <a:path>
              <a:moveTo>
                <a:pt x="0" y="0"/>
              </a:moveTo>
              <a:lnTo>
                <a:pt x="0" y="1896209"/>
              </a:lnTo>
              <a:lnTo>
                <a:pt x="2018637" y="1896209"/>
              </a:lnTo>
              <a:lnTo>
                <a:pt x="2018637" y="2140506"/>
              </a:lnTo>
            </a:path>
          </a:pathLst>
        </a:custGeom>
        <a:noFill/>
        <a:ln w="25400" cap="flat" cmpd="sng" algn="ctr">
          <a:solidFill>
            <a:schemeClr val="accent5">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C67E0C11-2569-4203-8205-09209F89AA17}">
      <dsp:nvSpPr>
        <dsp:cNvPr id="0" name=""/>
        <dsp:cNvSpPr/>
      </dsp:nvSpPr>
      <dsp:spPr>
        <a:xfrm>
          <a:off x="2965267" y="1164532"/>
          <a:ext cx="2077012" cy="2140506"/>
        </a:xfrm>
        <a:custGeom>
          <a:avLst/>
          <a:gdLst/>
          <a:ahLst/>
          <a:cxnLst/>
          <a:rect l="0" t="0" r="0" b="0"/>
          <a:pathLst>
            <a:path>
              <a:moveTo>
                <a:pt x="2077012" y="0"/>
              </a:moveTo>
              <a:lnTo>
                <a:pt x="2077012" y="1896209"/>
              </a:lnTo>
              <a:lnTo>
                <a:pt x="0" y="1896209"/>
              </a:lnTo>
              <a:lnTo>
                <a:pt x="0" y="2140506"/>
              </a:lnTo>
            </a:path>
          </a:pathLst>
        </a:custGeom>
        <a:noFill/>
        <a:ln w="25400" cap="flat" cmpd="sng" algn="ctr">
          <a:solidFill>
            <a:schemeClr val="accent5">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47B33FBE-8133-42E6-AB62-06D27D476B08}">
      <dsp:nvSpPr>
        <dsp:cNvPr id="0" name=""/>
        <dsp:cNvSpPr/>
      </dsp:nvSpPr>
      <dsp:spPr>
        <a:xfrm>
          <a:off x="3878961" y="1213"/>
          <a:ext cx="2326637" cy="1163318"/>
        </a:xfrm>
        <a:prstGeom prst="rect">
          <a:avLst/>
        </a:prstGeom>
        <a:solidFill>
          <a:schemeClr val="accent3">
            <a:hueOff val="0"/>
            <a:satOff val="0"/>
            <a:lumOff val="0"/>
            <a:alphaOff val="0"/>
          </a:schemeClr>
        </a:solidFill>
        <a:ln>
          <a:noFill/>
        </a:ln>
        <a:effectLst>
          <a:outerShdw blurRad="63500" dist="25400" dir="5400000" rotWithShape="0">
            <a:srgbClr val="000000">
              <a:alpha val="43137"/>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a:solidFill>
                <a:srgbClr val="C00000"/>
              </a:solidFill>
              <a:latin typeface="Times New Roman" panose="02020603050405020304" pitchFamily="18" charset="0"/>
              <a:cs typeface="Times New Roman" panose="02020603050405020304" pitchFamily="18" charset="0"/>
            </a:rPr>
            <a:t>NGỮ VĂN</a:t>
          </a:r>
        </a:p>
      </dsp:txBody>
      <dsp:txXfrm>
        <a:off x="3878961" y="1213"/>
        <a:ext cx="2326637" cy="1163318"/>
      </dsp:txXfrm>
    </dsp:sp>
    <dsp:sp modelId="{AF5974DE-BBDE-4E9E-8E7E-9CA5983A94A3}">
      <dsp:nvSpPr>
        <dsp:cNvPr id="0" name=""/>
        <dsp:cNvSpPr/>
      </dsp:nvSpPr>
      <dsp:spPr>
        <a:xfrm>
          <a:off x="1190926" y="3305039"/>
          <a:ext cx="3548681" cy="1163318"/>
        </a:xfrm>
        <a:prstGeom prst="rect">
          <a:avLst/>
        </a:prstGeom>
        <a:solidFill>
          <a:schemeClr val="accent5">
            <a:hueOff val="0"/>
            <a:satOff val="0"/>
            <a:lumOff val="0"/>
            <a:alphaOff val="0"/>
          </a:schemeClr>
        </a:solidFill>
        <a:ln>
          <a:noFill/>
        </a:ln>
        <a:effectLst>
          <a:outerShdw blurRad="63500" dist="25400" dir="5400000" rotWithShape="0">
            <a:srgbClr val="000000">
              <a:alpha val="43137"/>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err="1">
              <a:solidFill>
                <a:srgbClr val="C00000"/>
              </a:solidFill>
              <a:latin typeface="Times New Roman" panose="02020603050405020304" pitchFamily="18" charset="0"/>
              <a:cs typeface="Times New Roman" panose="02020603050405020304" pitchFamily="18" charset="0"/>
            </a:rPr>
            <a:t>Giáo</a:t>
          </a:r>
          <a:r>
            <a:rPr lang="en-US" sz="2400" b="1" kern="1200" dirty="0">
              <a:solidFill>
                <a:srgbClr val="C00000"/>
              </a:solidFill>
              <a:latin typeface="Times New Roman" panose="02020603050405020304" pitchFamily="18" charset="0"/>
              <a:cs typeface="Times New Roman" panose="02020603050405020304" pitchFamily="18" charset="0"/>
            </a:rPr>
            <a:t> </a:t>
          </a:r>
          <a:r>
            <a:rPr lang="en-US" sz="2400" b="1" kern="1200" dirty="0" err="1">
              <a:solidFill>
                <a:srgbClr val="C00000"/>
              </a:solidFill>
              <a:latin typeface="Times New Roman" panose="02020603050405020304" pitchFamily="18" charset="0"/>
              <a:cs typeface="Times New Roman" panose="02020603050405020304" pitchFamily="18" charset="0"/>
            </a:rPr>
            <a:t>dục</a:t>
          </a:r>
          <a:r>
            <a:rPr lang="en-US" sz="2400" b="1" kern="1200" dirty="0">
              <a:solidFill>
                <a:srgbClr val="C00000"/>
              </a:solidFill>
              <a:latin typeface="Times New Roman" panose="02020603050405020304" pitchFamily="18" charset="0"/>
              <a:cs typeface="Times New Roman" panose="02020603050405020304" pitchFamily="18" charset="0"/>
            </a:rPr>
            <a:t> </a:t>
          </a:r>
          <a:r>
            <a:rPr lang="en-US" sz="2400" b="1" kern="1200" dirty="0" err="1">
              <a:solidFill>
                <a:srgbClr val="C00000"/>
              </a:solidFill>
              <a:latin typeface="Times New Roman" panose="02020603050405020304" pitchFamily="18" charset="0"/>
              <a:cs typeface="Times New Roman" panose="02020603050405020304" pitchFamily="18" charset="0"/>
            </a:rPr>
            <a:t>cơ</a:t>
          </a:r>
          <a:r>
            <a:rPr lang="en-US" sz="2400" b="1" kern="1200" dirty="0">
              <a:solidFill>
                <a:srgbClr val="C00000"/>
              </a:solidFill>
              <a:latin typeface="Times New Roman" panose="02020603050405020304" pitchFamily="18" charset="0"/>
              <a:cs typeface="Times New Roman" panose="02020603050405020304" pitchFamily="18" charset="0"/>
            </a:rPr>
            <a:t> </a:t>
          </a:r>
          <a:r>
            <a:rPr lang="en-US" sz="2400" b="1" kern="1200" dirty="0" err="1">
              <a:solidFill>
                <a:srgbClr val="C00000"/>
              </a:solidFill>
              <a:latin typeface="Times New Roman" panose="02020603050405020304" pitchFamily="18" charset="0"/>
              <a:cs typeface="Times New Roman" panose="02020603050405020304" pitchFamily="18" charset="0"/>
            </a:rPr>
            <a:t>bản</a:t>
          </a:r>
          <a:endParaRPr lang="en-US" sz="2400" b="1" i="1" kern="1200" dirty="0">
            <a:solidFill>
              <a:srgbClr val="C00000"/>
            </a:solidFill>
            <a:latin typeface="Times New Roman" panose="02020603050405020304" pitchFamily="18" charset="0"/>
            <a:cs typeface="Times New Roman" panose="02020603050405020304" pitchFamily="18" charset="0"/>
          </a:endParaRPr>
        </a:p>
      </dsp:txBody>
      <dsp:txXfrm>
        <a:off x="1190926" y="3305039"/>
        <a:ext cx="3548681" cy="1163318"/>
      </dsp:txXfrm>
    </dsp:sp>
    <dsp:sp modelId="{12EE8774-98B5-46CF-B933-16B69BA411E1}">
      <dsp:nvSpPr>
        <dsp:cNvPr id="0" name=""/>
        <dsp:cNvSpPr/>
      </dsp:nvSpPr>
      <dsp:spPr>
        <a:xfrm>
          <a:off x="5228201" y="3305039"/>
          <a:ext cx="3665432" cy="1163318"/>
        </a:xfrm>
        <a:prstGeom prst="rect">
          <a:avLst/>
        </a:prstGeom>
        <a:solidFill>
          <a:schemeClr val="accent5">
            <a:hueOff val="0"/>
            <a:satOff val="0"/>
            <a:lumOff val="0"/>
            <a:alphaOff val="0"/>
          </a:schemeClr>
        </a:solidFill>
        <a:ln>
          <a:noFill/>
        </a:ln>
        <a:effectLst>
          <a:outerShdw blurRad="63500" dist="25400" dir="5400000" rotWithShape="0">
            <a:srgbClr val="000000">
              <a:alpha val="43137"/>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err="1">
              <a:solidFill>
                <a:srgbClr val="0070C0"/>
              </a:solidFill>
              <a:latin typeface="Times New Roman" panose="02020603050405020304" pitchFamily="18" charset="0"/>
              <a:cs typeface="Times New Roman" panose="02020603050405020304" pitchFamily="18" charset="0"/>
            </a:rPr>
            <a:t>Giáo</a:t>
          </a:r>
          <a:r>
            <a:rPr lang="en-US" sz="2400" b="1" kern="1200" dirty="0">
              <a:solidFill>
                <a:srgbClr val="0070C0"/>
              </a:solidFill>
              <a:latin typeface="Times New Roman" panose="02020603050405020304" pitchFamily="18" charset="0"/>
              <a:cs typeface="Times New Roman" panose="02020603050405020304" pitchFamily="18" charset="0"/>
            </a:rPr>
            <a:t> </a:t>
          </a:r>
          <a:r>
            <a:rPr lang="en-US" sz="2400" b="1" kern="1200" dirty="0" err="1">
              <a:solidFill>
                <a:srgbClr val="0070C0"/>
              </a:solidFill>
              <a:latin typeface="Times New Roman" panose="02020603050405020304" pitchFamily="18" charset="0"/>
              <a:cs typeface="Times New Roman" panose="02020603050405020304" pitchFamily="18" charset="0"/>
            </a:rPr>
            <a:t>dục</a:t>
          </a:r>
          <a:r>
            <a:rPr lang="en-US" sz="2400" b="1" kern="1200" dirty="0">
              <a:solidFill>
                <a:srgbClr val="0070C0"/>
              </a:solidFill>
              <a:latin typeface="Times New Roman" panose="02020603050405020304" pitchFamily="18" charset="0"/>
              <a:cs typeface="Times New Roman" panose="02020603050405020304" pitchFamily="18" charset="0"/>
            </a:rPr>
            <a:t> </a:t>
          </a:r>
        </a:p>
        <a:p>
          <a:pPr lvl="0" algn="ctr" defTabSz="1066800">
            <a:lnSpc>
              <a:spcPct val="90000"/>
            </a:lnSpc>
            <a:spcBef>
              <a:spcPct val="0"/>
            </a:spcBef>
            <a:spcAft>
              <a:spcPct val="35000"/>
            </a:spcAft>
          </a:pPr>
          <a:r>
            <a:rPr lang="en-US" sz="2400" b="1" kern="1200" dirty="0" err="1">
              <a:solidFill>
                <a:srgbClr val="0070C0"/>
              </a:solidFill>
              <a:latin typeface="Times New Roman" panose="02020603050405020304" pitchFamily="18" charset="0"/>
              <a:cs typeface="Times New Roman" panose="02020603050405020304" pitchFamily="18" charset="0"/>
            </a:rPr>
            <a:t>định</a:t>
          </a:r>
          <a:r>
            <a:rPr lang="en-US" sz="2400" b="1" kern="1200" dirty="0">
              <a:solidFill>
                <a:srgbClr val="0070C0"/>
              </a:solidFill>
              <a:latin typeface="Times New Roman" panose="02020603050405020304" pitchFamily="18" charset="0"/>
              <a:cs typeface="Times New Roman" panose="02020603050405020304" pitchFamily="18" charset="0"/>
            </a:rPr>
            <a:t> </a:t>
          </a:r>
          <a:r>
            <a:rPr lang="en-US" sz="2400" b="1" kern="1200" dirty="0" err="1">
              <a:solidFill>
                <a:srgbClr val="0070C0"/>
              </a:solidFill>
              <a:latin typeface="Times New Roman" panose="02020603050405020304" pitchFamily="18" charset="0"/>
              <a:cs typeface="Times New Roman" panose="02020603050405020304" pitchFamily="18" charset="0"/>
            </a:rPr>
            <a:t>hướng</a:t>
          </a:r>
          <a:r>
            <a:rPr lang="en-US" sz="2400" b="1" kern="1200" dirty="0">
              <a:solidFill>
                <a:srgbClr val="0070C0"/>
              </a:solidFill>
              <a:latin typeface="Times New Roman" panose="02020603050405020304" pitchFamily="18" charset="0"/>
              <a:cs typeface="Times New Roman" panose="02020603050405020304" pitchFamily="18" charset="0"/>
            </a:rPr>
            <a:t> </a:t>
          </a:r>
          <a:r>
            <a:rPr lang="en-US" sz="2400" b="1" kern="1200" dirty="0" err="1">
              <a:solidFill>
                <a:srgbClr val="0070C0"/>
              </a:solidFill>
              <a:latin typeface="Times New Roman" panose="02020603050405020304" pitchFamily="18" charset="0"/>
              <a:cs typeface="Times New Roman" panose="02020603050405020304" pitchFamily="18" charset="0"/>
            </a:rPr>
            <a:t>nghề</a:t>
          </a:r>
          <a:r>
            <a:rPr lang="en-US" sz="2400" b="1" kern="1200" dirty="0">
              <a:solidFill>
                <a:srgbClr val="0070C0"/>
              </a:solidFill>
              <a:latin typeface="Times New Roman" panose="02020603050405020304" pitchFamily="18" charset="0"/>
              <a:cs typeface="Times New Roman" panose="02020603050405020304" pitchFamily="18" charset="0"/>
            </a:rPr>
            <a:t> </a:t>
          </a:r>
          <a:r>
            <a:rPr lang="en-US" sz="2400" b="1" kern="1200" dirty="0" err="1">
              <a:solidFill>
                <a:srgbClr val="0070C0"/>
              </a:solidFill>
              <a:latin typeface="Times New Roman" panose="02020603050405020304" pitchFamily="18" charset="0"/>
              <a:cs typeface="Times New Roman" panose="02020603050405020304" pitchFamily="18" charset="0"/>
            </a:rPr>
            <a:t>nghiệp</a:t>
          </a:r>
          <a:endParaRPr lang="en-US" sz="2400" b="1" kern="1200" dirty="0">
            <a:solidFill>
              <a:srgbClr val="0070C0"/>
            </a:solidFill>
            <a:latin typeface="Times New Roman" panose="02020603050405020304" pitchFamily="18" charset="0"/>
            <a:cs typeface="Times New Roman" panose="02020603050405020304" pitchFamily="18" charset="0"/>
          </a:endParaRPr>
        </a:p>
      </dsp:txBody>
      <dsp:txXfrm>
        <a:off x="5228201" y="3305039"/>
        <a:ext cx="3665432" cy="1163318"/>
      </dsp:txXfrm>
    </dsp:sp>
    <dsp:sp modelId="{02B2B350-86F2-463E-925C-2AC6C76593FD}">
      <dsp:nvSpPr>
        <dsp:cNvPr id="0" name=""/>
        <dsp:cNvSpPr/>
      </dsp:nvSpPr>
      <dsp:spPr>
        <a:xfrm>
          <a:off x="2471345" y="1653126"/>
          <a:ext cx="2326637" cy="1163318"/>
        </a:xfrm>
        <a:prstGeom prst="rect">
          <a:avLst/>
        </a:prstGeom>
        <a:solidFill>
          <a:schemeClr val="accent5">
            <a:hueOff val="0"/>
            <a:satOff val="0"/>
            <a:lumOff val="0"/>
            <a:alphaOff val="0"/>
          </a:schemeClr>
        </a:solidFill>
        <a:ln>
          <a:noFill/>
        </a:ln>
        <a:effectLst>
          <a:outerShdw blurRad="63500" dist="25400" dir="5400000" rotWithShape="0">
            <a:srgbClr val="000000">
              <a:alpha val="43137"/>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i="1" kern="1200" dirty="0">
              <a:solidFill>
                <a:srgbClr val="0070C0"/>
              </a:solidFill>
              <a:latin typeface="Times New Roman" panose="02020603050405020304" pitchFamily="18" charset="0"/>
              <a:cs typeface="Times New Roman" panose="02020603050405020304" pitchFamily="18" charset="0"/>
            </a:rPr>
            <a:t>Chia </a:t>
          </a:r>
          <a:r>
            <a:rPr lang="en-US" sz="2400" b="1" i="1" kern="1200" dirty="0" err="1">
              <a:solidFill>
                <a:srgbClr val="0070C0"/>
              </a:solidFill>
              <a:latin typeface="Times New Roman" panose="02020603050405020304" pitchFamily="18" charset="0"/>
              <a:cs typeface="Times New Roman" panose="02020603050405020304" pitchFamily="18" charset="0"/>
            </a:rPr>
            <a:t>thành</a:t>
          </a:r>
          <a:r>
            <a:rPr lang="en-US" sz="2400" b="1" i="1" kern="1200" dirty="0">
              <a:solidFill>
                <a:srgbClr val="0070C0"/>
              </a:solidFill>
              <a:latin typeface="Times New Roman" panose="02020603050405020304" pitchFamily="18" charset="0"/>
              <a:cs typeface="Times New Roman" panose="02020603050405020304" pitchFamily="18" charset="0"/>
            </a:rPr>
            <a:t> </a:t>
          </a:r>
        </a:p>
        <a:p>
          <a:pPr lvl="0" algn="ctr" defTabSz="1066800">
            <a:lnSpc>
              <a:spcPct val="90000"/>
            </a:lnSpc>
            <a:spcBef>
              <a:spcPct val="0"/>
            </a:spcBef>
            <a:spcAft>
              <a:spcPct val="35000"/>
            </a:spcAft>
          </a:pPr>
          <a:r>
            <a:rPr lang="en-US" sz="2400" b="1" i="1" kern="1200" dirty="0">
              <a:solidFill>
                <a:srgbClr val="0070C0"/>
              </a:solidFill>
              <a:latin typeface="Times New Roman" panose="02020603050405020304" pitchFamily="18" charset="0"/>
              <a:cs typeface="Times New Roman" panose="02020603050405020304" pitchFamily="18" charset="0"/>
            </a:rPr>
            <a:t>2 </a:t>
          </a:r>
          <a:r>
            <a:rPr lang="en-US" sz="2400" b="1" i="1" kern="1200" dirty="0" err="1">
              <a:solidFill>
                <a:srgbClr val="0070C0"/>
              </a:solidFill>
              <a:latin typeface="Times New Roman" panose="02020603050405020304" pitchFamily="18" charset="0"/>
              <a:cs typeface="Times New Roman" panose="02020603050405020304" pitchFamily="18" charset="0"/>
            </a:rPr>
            <a:t>giai</a:t>
          </a:r>
          <a:r>
            <a:rPr lang="en-US" sz="2400" b="1" i="1" kern="1200" dirty="0">
              <a:solidFill>
                <a:srgbClr val="0070C0"/>
              </a:solidFill>
              <a:latin typeface="Times New Roman" panose="02020603050405020304" pitchFamily="18" charset="0"/>
              <a:cs typeface="Times New Roman" panose="02020603050405020304" pitchFamily="18" charset="0"/>
            </a:rPr>
            <a:t> </a:t>
          </a:r>
          <a:r>
            <a:rPr lang="en-US" sz="2400" b="1" i="1" kern="1200" dirty="0" err="1">
              <a:solidFill>
                <a:srgbClr val="0070C0"/>
              </a:solidFill>
              <a:latin typeface="Times New Roman" panose="02020603050405020304" pitchFamily="18" charset="0"/>
              <a:cs typeface="Times New Roman" panose="02020603050405020304" pitchFamily="18" charset="0"/>
            </a:rPr>
            <a:t>đoạn</a:t>
          </a:r>
          <a:endParaRPr lang="en-US" sz="2400" b="1" i="1" kern="1200" dirty="0">
            <a:solidFill>
              <a:srgbClr val="0070C0"/>
            </a:solidFill>
            <a:latin typeface="Times New Roman" panose="02020603050405020304" pitchFamily="18" charset="0"/>
            <a:cs typeface="Times New Roman" panose="02020603050405020304" pitchFamily="18" charset="0"/>
          </a:endParaRPr>
        </a:p>
      </dsp:txBody>
      <dsp:txXfrm>
        <a:off x="2471345" y="1653126"/>
        <a:ext cx="2326637" cy="116331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7941D4-C8C0-40A2-824D-8DF2CBEF6CD6}">
      <dsp:nvSpPr>
        <dsp:cNvPr id="0" name=""/>
        <dsp:cNvSpPr/>
      </dsp:nvSpPr>
      <dsp:spPr>
        <a:xfrm rot="10800000">
          <a:off x="2538231" y="951"/>
          <a:ext cx="9140968" cy="943229"/>
        </a:xfrm>
        <a:prstGeom prst="homePlat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5938" tIns="106680" rIns="199136" bIns="106680" numCol="1" spcCol="1270" anchor="ctr" anchorCtr="0">
          <a:noAutofit/>
        </a:bodyPr>
        <a:lstStyle/>
        <a:p>
          <a:pPr lvl="0" algn="just" defTabSz="1244600">
            <a:lnSpc>
              <a:spcPct val="90000"/>
            </a:lnSpc>
            <a:spcBef>
              <a:spcPct val="0"/>
            </a:spcBef>
            <a:spcAft>
              <a:spcPct val="35000"/>
            </a:spcAft>
          </a:pPr>
          <a:r>
            <a:rPr lang="en-US" sz="2800" b="1" kern="1200" dirty="0">
              <a:solidFill>
                <a:srgbClr val="002060"/>
              </a:solidFill>
              <a:latin typeface="Times New Roman" panose="02020603050405020304" pitchFamily="18" charset="0"/>
              <a:cs typeface="Times New Roman" panose="02020603050405020304" pitchFamily="18" charset="0"/>
            </a:rPr>
            <a:t>1. </a:t>
          </a:r>
          <a:r>
            <a:rPr lang="en-US" sz="2800" b="1" kern="1200" dirty="0" err="1">
              <a:solidFill>
                <a:srgbClr val="002060"/>
              </a:solidFill>
              <a:latin typeface="Times New Roman" panose="02020603050405020304" pitchFamily="18" charset="0"/>
              <a:cs typeface="Times New Roman" panose="02020603050405020304" pitchFamily="18" charset="0"/>
            </a:rPr>
            <a:t>Tuân</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thủ</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các</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quy</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định</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cơ</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bản</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được</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nêu</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trong</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Chương</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trình</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giáo</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dục</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phổ</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thông</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tổng</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thể</a:t>
          </a:r>
          <a:endParaRPr lang="en-US" sz="2800" b="1" kern="1200" dirty="0">
            <a:solidFill>
              <a:srgbClr val="002060"/>
            </a:solidFill>
            <a:latin typeface="Times New Roman" panose="02020603050405020304" pitchFamily="18" charset="0"/>
            <a:cs typeface="Times New Roman" panose="02020603050405020304" pitchFamily="18" charset="0"/>
          </a:endParaRPr>
        </a:p>
      </dsp:txBody>
      <dsp:txXfrm rot="10800000">
        <a:off x="2774038" y="951"/>
        <a:ext cx="8905161" cy="943229"/>
      </dsp:txXfrm>
    </dsp:sp>
    <dsp:sp modelId="{0259363F-E84D-4ABD-BEEC-A715E45B288C}">
      <dsp:nvSpPr>
        <dsp:cNvPr id="0" name=""/>
        <dsp:cNvSpPr/>
      </dsp:nvSpPr>
      <dsp:spPr>
        <a:xfrm>
          <a:off x="2066616" y="951"/>
          <a:ext cx="943229" cy="943229"/>
        </a:xfrm>
        <a:prstGeom prst="ellipse">
          <a:avLst/>
        </a:prstGeom>
        <a:solidFill>
          <a:schemeClr val="accent5">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A65FD1B-0BB6-4C65-8390-EB08C1AE04A5}">
      <dsp:nvSpPr>
        <dsp:cNvPr id="0" name=""/>
        <dsp:cNvSpPr/>
      </dsp:nvSpPr>
      <dsp:spPr>
        <a:xfrm rot="10800000">
          <a:off x="2538231" y="1225741"/>
          <a:ext cx="9140968" cy="943229"/>
        </a:xfrm>
        <a:prstGeom prst="homePlate">
          <a:avLst/>
        </a:prstGeom>
        <a:solidFill>
          <a:schemeClr val="accent5">
            <a:hueOff val="-2483469"/>
            <a:satOff val="9953"/>
            <a:lumOff val="215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5938" tIns="106680" rIns="199136" bIns="106680" numCol="1" spcCol="1270" anchor="ctr" anchorCtr="0">
          <a:noAutofit/>
        </a:bodyPr>
        <a:lstStyle/>
        <a:p>
          <a:pPr lvl="0" algn="just" defTabSz="1244600">
            <a:lnSpc>
              <a:spcPct val="90000"/>
            </a:lnSpc>
            <a:spcBef>
              <a:spcPct val="0"/>
            </a:spcBef>
            <a:spcAft>
              <a:spcPct val="35000"/>
            </a:spcAft>
          </a:pPr>
          <a:r>
            <a:rPr lang="en-US" sz="2800" b="1" kern="1200" dirty="0">
              <a:solidFill>
                <a:srgbClr val="002060"/>
              </a:solidFill>
              <a:latin typeface="Times New Roman" panose="02020603050405020304" pitchFamily="18" charset="0"/>
              <a:cs typeface="Times New Roman" panose="02020603050405020304" pitchFamily="18" charset="0"/>
            </a:rPr>
            <a:t>2. </a:t>
          </a:r>
          <a:r>
            <a:rPr lang="en-US" sz="2800" b="1" kern="1200" dirty="0" err="1">
              <a:solidFill>
                <a:srgbClr val="002060"/>
              </a:solidFill>
              <a:latin typeface="Times New Roman" panose="02020603050405020304" pitchFamily="18" charset="0"/>
              <a:cs typeface="Times New Roman" panose="02020603050405020304" pitchFamily="18" charset="0"/>
            </a:rPr>
            <a:t>Xây</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dựng</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dựa</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trên</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nền</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tảng</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lí</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luận</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và</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thực</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tiễn</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cập</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nhật</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thành</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tựu</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của</a:t>
          </a:r>
          <a:r>
            <a:rPr lang="en-US" sz="2800" b="1" kern="1200" dirty="0">
              <a:solidFill>
                <a:srgbClr val="002060"/>
              </a:solidFill>
              <a:latin typeface="Times New Roman" panose="02020603050405020304" pitchFamily="18" charset="0"/>
              <a:cs typeface="Times New Roman" panose="02020603050405020304" pitchFamily="18" charset="0"/>
            </a:rPr>
            <a:t> khoa </a:t>
          </a:r>
          <a:r>
            <a:rPr lang="en-US" sz="2800" b="1" kern="1200" dirty="0" err="1">
              <a:solidFill>
                <a:srgbClr val="002060"/>
              </a:solidFill>
              <a:latin typeface="Times New Roman" panose="02020603050405020304" pitchFamily="18" charset="0"/>
              <a:cs typeface="Times New Roman" panose="02020603050405020304" pitchFamily="18" charset="0"/>
            </a:rPr>
            <a:t>học</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hiện</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đại</a:t>
          </a:r>
          <a:endParaRPr lang="en-US" sz="2800" b="1" kern="1200" dirty="0">
            <a:solidFill>
              <a:srgbClr val="002060"/>
            </a:solidFill>
            <a:latin typeface="Times New Roman" panose="02020603050405020304" pitchFamily="18" charset="0"/>
            <a:cs typeface="Times New Roman" panose="02020603050405020304" pitchFamily="18" charset="0"/>
          </a:endParaRPr>
        </a:p>
      </dsp:txBody>
      <dsp:txXfrm rot="10800000">
        <a:off x="2774038" y="1225741"/>
        <a:ext cx="8905161" cy="943229"/>
      </dsp:txXfrm>
    </dsp:sp>
    <dsp:sp modelId="{5DF75836-B091-45A1-AD70-43909215A22A}">
      <dsp:nvSpPr>
        <dsp:cNvPr id="0" name=""/>
        <dsp:cNvSpPr/>
      </dsp:nvSpPr>
      <dsp:spPr>
        <a:xfrm>
          <a:off x="2066616" y="1225741"/>
          <a:ext cx="943229" cy="943229"/>
        </a:xfrm>
        <a:prstGeom prst="ellipse">
          <a:avLst/>
        </a:prstGeom>
        <a:solidFill>
          <a:schemeClr val="accent5">
            <a:tint val="50000"/>
            <a:hueOff val="-2670591"/>
            <a:satOff val="11904"/>
            <a:lumOff val="105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60E548C-00B4-44F5-9B83-760E00C86587}">
      <dsp:nvSpPr>
        <dsp:cNvPr id="0" name=""/>
        <dsp:cNvSpPr/>
      </dsp:nvSpPr>
      <dsp:spPr>
        <a:xfrm rot="10800000">
          <a:off x="2538231" y="2450532"/>
          <a:ext cx="9140968" cy="943229"/>
        </a:xfrm>
        <a:prstGeom prst="homePlate">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5938" tIns="106680" rIns="199136" bIns="106680" numCol="1" spcCol="1270" anchor="ctr" anchorCtr="0">
          <a:noAutofit/>
        </a:bodyPr>
        <a:lstStyle/>
        <a:p>
          <a:pPr lvl="0" algn="just" defTabSz="1244600">
            <a:lnSpc>
              <a:spcPct val="90000"/>
            </a:lnSpc>
            <a:spcBef>
              <a:spcPct val="0"/>
            </a:spcBef>
            <a:spcAft>
              <a:spcPct val="35000"/>
            </a:spcAft>
          </a:pPr>
          <a:r>
            <a:rPr lang="en-US" sz="2800" b="1" kern="1200" dirty="0">
              <a:solidFill>
                <a:srgbClr val="002060"/>
              </a:solidFill>
              <a:latin typeface="Times New Roman" panose="02020603050405020304" pitchFamily="18" charset="0"/>
              <a:cs typeface="Times New Roman" panose="02020603050405020304" pitchFamily="18" charset="0"/>
            </a:rPr>
            <a:t>3. </a:t>
          </a:r>
          <a:r>
            <a:rPr lang="en-US" sz="2800" b="1" kern="1200" dirty="0" err="1">
              <a:solidFill>
                <a:srgbClr val="002060"/>
              </a:solidFill>
              <a:latin typeface="Times New Roman" panose="02020603050405020304" pitchFamily="18" charset="0"/>
              <a:cs typeface="Times New Roman" panose="02020603050405020304" pitchFamily="18" charset="0"/>
            </a:rPr>
            <a:t>Lấy</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việc</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rèn</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luyện</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các</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kĩ</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năng</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giao</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tiếp</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làm</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trục</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chính</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xuyên</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suốt</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cả</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ba</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cấp</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học</a:t>
          </a:r>
          <a:endParaRPr lang="en-US" sz="2800" b="1" kern="1200" dirty="0">
            <a:solidFill>
              <a:srgbClr val="002060"/>
            </a:solidFill>
            <a:latin typeface="Times New Roman" panose="02020603050405020304" pitchFamily="18" charset="0"/>
            <a:cs typeface="Times New Roman" panose="02020603050405020304" pitchFamily="18" charset="0"/>
          </a:endParaRPr>
        </a:p>
      </dsp:txBody>
      <dsp:txXfrm rot="10800000">
        <a:off x="2774038" y="2450532"/>
        <a:ext cx="8905161" cy="943229"/>
      </dsp:txXfrm>
    </dsp:sp>
    <dsp:sp modelId="{62F9371B-3547-4E51-8945-BB6204E5C6B8}">
      <dsp:nvSpPr>
        <dsp:cNvPr id="0" name=""/>
        <dsp:cNvSpPr/>
      </dsp:nvSpPr>
      <dsp:spPr>
        <a:xfrm>
          <a:off x="2066616" y="2450532"/>
          <a:ext cx="943229" cy="943229"/>
        </a:xfrm>
        <a:prstGeom prst="ellipse">
          <a:avLst/>
        </a:prstGeom>
        <a:solidFill>
          <a:schemeClr val="accent5">
            <a:tint val="50000"/>
            <a:hueOff val="-5341183"/>
            <a:satOff val="23809"/>
            <a:lumOff val="210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5977384-E842-42D7-B557-FC8486813BF1}">
      <dsp:nvSpPr>
        <dsp:cNvPr id="0" name=""/>
        <dsp:cNvSpPr/>
      </dsp:nvSpPr>
      <dsp:spPr>
        <a:xfrm rot="10800000">
          <a:off x="2538231" y="3675322"/>
          <a:ext cx="9140968" cy="943229"/>
        </a:xfrm>
        <a:prstGeom prst="homePlate">
          <a:avLst/>
        </a:prstGeom>
        <a:solidFill>
          <a:schemeClr val="accent5">
            <a:hueOff val="-7450407"/>
            <a:satOff val="29858"/>
            <a:lumOff val="64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5938" tIns="106680" rIns="199136" bIns="106680" numCol="1" spcCol="1270" anchor="ctr" anchorCtr="0">
          <a:noAutofit/>
        </a:bodyPr>
        <a:lstStyle/>
        <a:p>
          <a:pPr lvl="0" algn="just" defTabSz="1244600">
            <a:lnSpc>
              <a:spcPct val="90000"/>
            </a:lnSpc>
            <a:spcBef>
              <a:spcPct val="0"/>
            </a:spcBef>
            <a:spcAft>
              <a:spcPct val="35000"/>
            </a:spcAft>
          </a:pPr>
          <a:r>
            <a:rPr lang="en-US" sz="2800" b="1" kern="1200" dirty="0">
              <a:solidFill>
                <a:srgbClr val="002060"/>
              </a:solidFill>
              <a:latin typeface="Times New Roman" panose="02020603050405020304" pitchFamily="18" charset="0"/>
              <a:cs typeface="Times New Roman" panose="02020603050405020304" pitchFamily="18" charset="0"/>
            </a:rPr>
            <a:t>4. </a:t>
          </a:r>
          <a:r>
            <a:rPr lang="en-US" sz="2800" b="1" kern="1200" dirty="0" err="1">
              <a:solidFill>
                <a:srgbClr val="002060"/>
              </a:solidFill>
              <a:latin typeface="Times New Roman" panose="02020603050405020304" pitchFamily="18" charset="0"/>
              <a:cs typeface="Times New Roman" panose="02020603050405020304" pitchFamily="18" charset="0"/>
            </a:rPr>
            <a:t>Xây</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dựng</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theo</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hướng</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mở</a:t>
          </a:r>
          <a:endParaRPr lang="en-US" sz="2800" b="1" kern="1200" dirty="0">
            <a:solidFill>
              <a:srgbClr val="002060"/>
            </a:solidFill>
            <a:latin typeface="Times New Roman" panose="02020603050405020304" pitchFamily="18" charset="0"/>
            <a:cs typeface="Times New Roman" panose="02020603050405020304" pitchFamily="18" charset="0"/>
          </a:endParaRPr>
        </a:p>
      </dsp:txBody>
      <dsp:txXfrm rot="10800000">
        <a:off x="2774038" y="3675322"/>
        <a:ext cx="8905161" cy="943229"/>
      </dsp:txXfrm>
    </dsp:sp>
    <dsp:sp modelId="{1FC620FF-1B43-457E-BC7B-58AB7C17E7E2}">
      <dsp:nvSpPr>
        <dsp:cNvPr id="0" name=""/>
        <dsp:cNvSpPr/>
      </dsp:nvSpPr>
      <dsp:spPr>
        <a:xfrm>
          <a:off x="2066616" y="3675322"/>
          <a:ext cx="943229" cy="943229"/>
        </a:xfrm>
        <a:prstGeom prst="ellipse">
          <a:avLst/>
        </a:prstGeom>
        <a:solidFill>
          <a:schemeClr val="accent5">
            <a:tint val="50000"/>
            <a:hueOff val="-8011774"/>
            <a:satOff val="35713"/>
            <a:lumOff val="315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B2ECF49-D795-4A3D-A71A-F8B3404FD094}">
      <dsp:nvSpPr>
        <dsp:cNvPr id="0" name=""/>
        <dsp:cNvSpPr/>
      </dsp:nvSpPr>
      <dsp:spPr>
        <a:xfrm rot="10800000">
          <a:off x="2538231" y="4900113"/>
          <a:ext cx="9140968" cy="1181338"/>
        </a:xfrm>
        <a:prstGeom prst="homePlat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5938" tIns="106680" rIns="199136" bIns="106680" numCol="1" spcCol="1270" anchor="ctr" anchorCtr="0">
          <a:noAutofit/>
        </a:bodyPr>
        <a:lstStyle/>
        <a:p>
          <a:pPr lvl="0" algn="just" defTabSz="1244600">
            <a:lnSpc>
              <a:spcPct val="90000"/>
            </a:lnSpc>
            <a:spcBef>
              <a:spcPct val="0"/>
            </a:spcBef>
            <a:spcAft>
              <a:spcPct val="35000"/>
            </a:spcAft>
          </a:pPr>
          <a:r>
            <a:rPr lang="en-US" sz="2800" b="1" kern="1200" dirty="0">
              <a:solidFill>
                <a:srgbClr val="002060"/>
              </a:solidFill>
              <a:latin typeface="Times New Roman" panose="02020603050405020304" pitchFamily="18" charset="0"/>
              <a:cs typeface="Times New Roman" panose="02020603050405020304" pitchFamily="18" charset="0"/>
            </a:rPr>
            <a:t>5. </a:t>
          </a:r>
          <a:r>
            <a:rPr lang="en-US" sz="2800" b="1" kern="1200" dirty="0" err="1">
              <a:solidFill>
                <a:srgbClr val="002060"/>
              </a:solidFill>
              <a:latin typeface="Times New Roman" panose="02020603050405020304" pitchFamily="18" charset="0"/>
              <a:cs typeface="Times New Roman" panose="02020603050405020304" pitchFamily="18" charset="0"/>
            </a:rPr>
            <a:t>Vừa</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đáp</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ứng</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yêu</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cầu</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đổi</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mới</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vừa</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chú</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trọng</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kế</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thừa</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và</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phát</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huy</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những</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ưu</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điểm</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của</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các</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chương</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trình</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Ngữ</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văn</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đã</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có</a:t>
          </a:r>
          <a:endParaRPr lang="en-US" sz="2800" b="1" kern="1200" dirty="0">
            <a:solidFill>
              <a:srgbClr val="002060"/>
            </a:solidFill>
            <a:latin typeface="Times New Roman" panose="02020603050405020304" pitchFamily="18" charset="0"/>
            <a:cs typeface="Times New Roman" panose="02020603050405020304" pitchFamily="18" charset="0"/>
          </a:endParaRPr>
        </a:p>
      </dsp:txBody>
      <dsp:txXfrm rot="10800000">
        <a:off x="2833565" y="4900113"/>
        <a:ext cx="8845634" cy="1181338"/>
      </dsp:txXfrm>
    </dsp:sp>
    <dsp:sp modelId="{43ECD890-319B-4884-B521-0015A2AD13F3}">
      <dsp:nvSpPr>
        <dsp:cNvPr id="0" name=""/>
        <dsp:cNvSpPr/>
      </dsp:nvSpPr>
      <dsp:spPr>
        <a:xfrm>
          <a:off x="2066616" y="5019167"/>
          <a:ext cx="943229" cy="943229"/>
        </a:xfrm>
        <a:prstGeom prst="ellipse">
          <a:avLst/>
        </a:prstGeom>
        <a:solidFill>
          <a:schemeClr val="accent5">
            <a:tint val="50000"/>
            <a:hueOff val="-10682366"/>
            <a:satOff val="47617"/>
            <a:lumOff val="420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FA1318-87DC-48E6-927C-C0D22D635E12}">
      <dsp:nvSpPr>
        <dsp:cNvPr id="0" name=""/>
        <dsp:cNvSpPr/>
      </dsp:nvSpPr>
      <dsp:spPr>
        <a:xfrm>
          <a:off x="1611152" y="734865"/>
          <a:ext cx="4905694" cy="4905694"/>
        </a:xfrm>
        <a:prstGeom prst="blockArc">
          <a:avLst>
            <a:gd name="adj1" fmla="val 11880000"/>
            <a:gd name="adj2" fmla="val 16200000"/>
            <a:gd name="adj3" fmla="val 4640"/>
          </a:avLst>
        </a:prstGeom>
        <a:solidFill>
          <a:schemeClr val="accent4">
            <a:hueOff val="-4464770"/>
            <a:satOff val="26899"/>
            <a:lumOff val="2156"/>
            <a:alphaOff val="0"/>
          </a:schemeClr>
        </a:solidFill>
        <a:ln>
          <a:noFill/>
        </a:ln>
        <a:effectLst>
          <a:outerShdw blurRad="63500" dist="25400" dir="5400000" rotWithShape="0">
            <a:srgbClr val="000000">
              <a:alpha val="43137"/>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24CD3D92-F860-41BC-A861-595563DD5510}">
      <dsp:nvSpPr>
        <dsp:cNvPr id="0" name=""/>
        <dsp:cNvSpPr/>
      </dsp:nvSpPr>
      <dsp:spPr>
        <a:xfrm>
          <a:off x="1611152" y="734865"/>
          <a:ext cx="4905694" cy="4905694"/>
        </a:xfrm>
        <a:prstGeom prst="blockArc">
          <a:avLst>
            <a:gd name="adj1" fmla="val 7560000"/>
            <a:gd name="adj2" fmla="val 11880000"/>
            <a:gd name="adj3" fmla="val 4640"/>
          </a:avLst>
        </a:prstGeom>
        <a:solidFill>
          <a:schemeClr val="accent4">
            <a:hueOff val="-3348577"/>
            <a:satOff val="20174"/>
            <a:lumOff val="1617"/>
            <a:alphaOff val="0"/>
          </a:schemeClr>
        </a:solidFill>
        <a:ln>
          <a:noFill/>
        </a:ln>
        <a:effectLst>
          <a:outerShdw blurRad="63500" dist="25400" dir="5400000" rotWithShape="0">
            <a:srgbClr val="000000">
              <a:alpha val="43137"/>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0943C269-0896-4F58-B2E2-2599074C6B76}">
      <dsp:nvSpPr>
        <dsp:cNvPr id="0" name=""/>
        <dsp:cNvSpPr/>
      </dsp:nvSpPr>
      <dsp:spPr>
        <a:xfrm>
          <a:off x="1611152" y="734865"/>
          <a:ext cx="4905694" cy="4905694"/>
        </a:xfrm>
        <a:prstGeom prst="blockArc">
          <a:avLst>
            <a:gd name="adj1" fmla="val 3240000"/>
            <a:gd name="adj2" fmla="val 7560000"/>
            <a:gd name="adj3" fmla="val 4640"/>
          </a:avLst>
        </a:prstGeom>
        <a:solidFill>
          <a:schemeClr val="accent4">
            <a:hueOff val="-2232385"/>
            <a:satOff val="13449"/>
            <a:lumOff val="1078"/>
            <a:alphaOff val="0"/>
          </a:schemeClr>
        </a:solidFill>
        <a:ln>
          <a:noFill/>
        </a:ln>
        <a:effectLst>
          <a:outerShdw blurRad="63500" dist="25400" dir="5400000" rotWithShape="0">
            <a:srgbClr val="000000">
              <a:alpha val="43137"/>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5D880DE0-0FBF-40F2-A012-1D378E45FFA5}">
      <dsp:nvSpPr>
        <dsp:cNvPr id="0" name=""/>
        <dsp:cNvSpPr/>
      </dsp:nvSpPr>
      <dsp:spPr>
        <a:xfrm>
          <a:off x="1611152" y="734865"/>
          <a:ext cx="4905694" cy="4905694"/>
        </a:xfrm>
        <a:prstGeom prst="blockArc">
          <a:avLst>
            <a:gd name="adj1" fmla="val 20520000"/>
            <a:gd name="adj2" fmla="val 3240000"/>
            <a:gd name="adj3" fmla="val 4640"/>
          </a:avLst>
        </a:prstGeom>
        <a:solidFill>
          <a:schemeClr val="accent4">
            <a:hueOff val="-1116192"/>
            <a:satOff val="6725"/>
            <a:lumOff val="539"/>
            <a:alphaOff val="0"/>
          </a:schemeClr>
        </a:solidFill>
        <a:ln>
          <a:noFill/>
        </a:ln>
        <a:effectLst>
          <a:outerShdw blurRad="63500" dist="25400" dir="5400000" rotWithShape="0">
            <a:srgbClr val="000000">
              <a:alpha val="43137"/>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B39B9ADF-585F-445B-A961-C1104FB5FC92}">
      <dsp:nvSpPr>
        <dsp:cNvPr id="0" name=""/>
        <dsp:cNvSpPr/>
      </dsp:nvSpPr>
      <dsp:spPr>
        <a:xfrm>
          <a:off x="1611152" y="734865"/>
          <a:ext cx="4905694" cy="4905694"/>
        </a:xfrm>
        <a:prstGeom prst="blockArc">
          <a:avLst>
            <a:gd name="adj1" fmla="val 16200000"/>
            <a:gd name="adj2" fmla="val 20520000"/>
            <a:gd name="adj3" fmla="val 4640"/>
          </a:avLst>
        </a:prstGeom>
        <a:solidFill>
          <a:schemeClr val="accent4">
            <a:hueOff val="0"/>
            <a:satOff val="0"/>
            <a:lumOff val="0"/>
            <a:alphaOff val="0"/>
          </a:schemeClr>
        </a:solidFill>
        <a:ln>
          <a:noFill/>
        </a:ln>
        <a:effectLst>
          <a:outerShdw blurRad="63500" dist="25400" dir="5400000" rotWithShape="0">
            <a:srgbClr val="000000">
              <a:alpha val="43137"/>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A61C5E62-D1BD-43D5-9104-D59FE31E246B}">
      <dsp:nvSpPr>
        <dsp:cNvPr id="0" name=""/>
        <dsp:cNvSpPr/>
      </dsp:nvSpPr>
      <dsp:spPr>
        <a:xfrm>
          <a:off x="2934890" y="2058604"/>
          <a:ext cx="2258218" cy="2258218"/>
        </a:xfrm>
        <a:prstGeom prst="ellipse">
          <a:avLst/>
        </a:prstGeom>
        <a:gradFill rotWithShape="0">
          <a:gsLst>
            <a:gs pos="0">
              <a:schemeClr val="accent3">
                <a:hueOff val="0"/>
                <a:satOff val="0"/>
                <a:lumOff val="0"/>
                <a:alphaOff val="0"/>
                <a:tint val="92000"/>
                <a:satMod val="170000"/>
              </a:schemeClr>
            </a:gs>
            <a:gs pos="15000">
              <a:schemeClr val="accent3">
                <a:hueOff val="0"/>
                <a:satOff val="0"/>
                <a:lumOff val="0"/>
                <a:alphaOff val="0"/>
                <a:tint val="92000"/>
                <a:shade val="99000"/>
                <a:satMod val="170000"/>
              </a:schemeClr>
            </a:gs>
            <a:gs pos="62000">
              <a:schemeClr val="accent3">
                <a:hueOff val="0"/>
                <a:satOff val="0"/>
                <a:lumOff val="0"/>
                <a:alphaOff val="0"/>
                <a:tint val="96000"/>
                <a:shade val="80000"/>
                <a:satMod val="170000"/>
              </a:schemeClr>
            </a:gs>
            <a:gs pos="97000">
              <a:schemeClr val="accent3">
                <a:hueOff val="0"/>
                <a:satOff val="0"/>
                <a:lumOff val="0"/>
                <a:alphaOff val="0"/>
                <a:tint val="98000"/>
                <a:shade val="63000"/>
                <a:satMod val="170000"/>
              </a:schemeClr>
            </a:gs>
            <a:gs pos="100000">
              <a:schemeClr val="accent3">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1" kern="1200" dirty="0">
              <a:solidFill>
                <a:srgbClr val="002060"/>
              </a:solidFill>
              <a:latin typeface="Times New Roman" panose="02020603050405020304" pitchFamily="18" charset="0"/>
              <a:cs typeface="Times New Roman" panose="02020603050405020304" pitchFamily="18" charset="0"/>
            </a:rPr>
            <a:t>1. PHẨM CHẤT CHỦ YẾU</a:t>
          </a:r>
        </a:p>
      </dsp:txBody>
      <dsp:txXfrm>
        <a:off x="3265598" y="2389312"/>
        <a:ext cx="1596802" cy="1596802"/>
      </dsp:txXfrm>
    </dsp:sp>
    <dsp:sp modelId="{FCDCE43E-2008-4CA5-BB86-0E2DDA1EC10D}">
      <dsp:nvSpPr>
        <dsp:cNvPr id="0" name=""/>
        <dsp:cNvSpPr/>
      </dsp:nvSpPr>
      <dsp:spPr>
        <a:xfrm>
          <a:off x="3273623" y="1396"/>
          <a:ext cx="1580753" cy="1580753"/>
        </a:xfrm>
        <a:prstGeom prst="ellipse">
          <a:avLst/>
        </a:prstGeom>
        <a:gradFill rotWithShape="0">
          <a:gsLst>
            <a:gs pos="0">
              <a:schemeClr val="accent4">
                <a:hueOff val="0"/>
                <a:satOff val="0"/>
                <a:lumOff val="0"/>
                <a:alphaOff val="0"/>
                <a:tint val="92000"/>
                <a:satMod val="170000"/>
              </a:schemeClr>
            </a:gs>
            <a:gs pos="15000">
              <a:schemeClr val="accent4">
                <a:hueOff val="0"/>
                <a:satOff val="0"/>
                <a:lumOff val="0"/>
                <a:alphaOff val="0"/>
                <a:tint val="92000"/>
                <a:shade val="99000"/>
                <a:satMod val="170000"/>
              </a:schemeClr>
            </a:gs>
            <a:gs pos="62000">
              <a:schemeClr val="accent4">
                <a:hueOff val="0"/>
                <a:satOff val="0"/>
                <a:lumOff val="0"/>
                <a:alphaOff val="0"/>
                <a:tint val="96000"/>
                <a:shade val="80000"/>
                <a:satMod val="170000"/>
              </a:schemeClr>
            </a:gs>
            <a:gs pos="97000">
              <a:schemeClr val="accent4">
                <a:hueOff val="0"/>
                <a:satOff val="0"/>
                <a:lumOff val="0"/>
                <a:alphaOff val="0"/>
                <a:tint val="98000"/>
                <a:shade val="63000"/>
                <a:satMod val="170000"/>
              </a:schemeClr>
            </a:gs>
            <a:gs pos="100000">
              <a:schemeClr val="accent4">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1" kern="1200" dirty="0" err="1">
              <a:solidFill>
                <a:srgbClr val="002060"/>
              </a:solidFill>
              <a:latin typeface="Times New Roman" panose="02020603050405020304" pitchFamily="18" charset="0"/>
              <a:cs typeface="Times New Roman" panose="02020603050405020304" pitchFamily="18" charset="0"/>
            </a:rPr>
            <a:t>Yêu</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nước</a:t>
          </a:r>
          <a:endParaRPr lang="en-US" sz="2800" b="1" kern="1200" dirty="0">
            <a:solidFill>
              <a:srgbClr val="002060"/>
            </a:solidFill>
            <a:latin typeface="Times New Roman" panose="02020603050405020304" pitchFamily="18" charset="0"/>
            <a:cs typeface="Times New Roman" panose="02020603050405020304" pitchFamily="18" charset="0"/>
          </a:endParaRPr>
        </a:p>
      </dsp:txBody>
      <dsp:txXfrm>
        <a:off x="3505119" y="232892"/>
        <a:ext cx="1117761" cy="1117761"/>
      </dsp:txXfrm>
    </dsp:sp>
    <dsp:sp modelId="{2D6B7FB1-A2FA-451B-A27D-153EE6233FB2}">
      <dsp:nvSpPr>
        <dsp:cNvPr id="0" name=""/>
        <dsp:cNvSpPr/>
      </dsp:nvSpPr>
      <dsp:spPr>
        <a:xfrm>
          <a:off x="5552298" y="1656950"/>
          <a:ext cx="1580753" cy="1580753"/>
        </a:xfrm>
        <a:prstGeom prst="ellipse">
          <a:avLst/>
        </a:prstGeom>
        <a:gradFill rotWithShape="0">
          <a:gsLst>
            <a:gs pos="0">
              <a:schemeClr val="accent4">
                <a:hueOff val="-1116192"/>
                <a:satOff val="6725"/>
                <a:lumOff val="539"/>
                <a:alphaOff val="0"/>
                <a:tint val="92000"/>
                <a:satMod val="170000"/>
              </a:schemeClr>
            </a:gs>
            <a:gs pos="15000">
              <a:schemeClr val="accent4">
                <a:hueOff val="-1116192"/>
                <a:satOff val="6725"/>
                <a:lumOff val="539"/>
                <a:alphaOff val="0"/>
                <a:tint val="92000"/>
                <a:shade val="99000"/>
                <a:satMod val="170000"/>
              </a:schemeClr>
            </a:gs>
            <a:gs pos="62000">
              <a:schemeClr val="accent4">
                <a:hueOff val="-1116192"/>
                <a:satOff val="6725"/>
                <a:lumOff val="539"/>
                <a:alphaOff val="0"/>
                <a:tint val="96000"/>
                <a:shade val="80000"/>
                <a:satMod val="170000"/>
              </a:schemeClr>
            </a:gs>
            <a:gs pos="97000">
              <a:schemeClr val="accent4">
                <a:hueOff val="-1116192"/>
                <a:satOff val="6725"/>
                <a:lumOff val="539"/>
                <a:alphaOff val="0"/>
                <a:tint val="98000"/>
                <a:shade val="63000"/>
                <a:satMod val="170000"/>
              </a:schemeClr>
            </a:gs>
            <a:gs pos="100000">
              <a:schemeClr val="accent4">
                <a:hueOff val="-1116192"/>
                <a:satOff val="6725"/>
                <a:lumOff val="539"/>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1" kern="1200" dirty="0" err="1">
              <a:solidFill>
                <a:srgbClr val="002060"/>
              </a:solidFill>
              <a:latin typeface="Times New Roman" panose="02020603050405020304" pitchFamily="18" charset="0"/>
              <a:cs typeface="Times New Roman" panose="02020603050405020304" pitchFamily="18" charset="0"/>
            </a:rPr>
            <a:t>Nhân</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ái</a:t>
          </a:r>
          <a:endParaRPr lang="en-US" sz="2800" b="1" kern="1200" dirty="0">
            <a:solidFill>
              <a:srgbClr val="002060"/>
            </a:solidFill>
            <a:latin typeface="Times New Roman" panose="02020603050405020304" pitchFamily="18" charset="0"/>
            <a:cs typeface="Times New Roman" panose="02020603050405020304" pitchFamily="18" charset="0"/>
          </a:endParaRPr>
        </a:p>
      </dsp:txBody>
      <dsp:txXfrm>
        <a:off x="5783794" y="1888446"/>
        <a:ext cx="1117761" cy="1117761"/>
      </dsp:txXfrm>
    </dsp:sp>
    <dsp:sp modelId="{D0AC724C-17FC-4C1C-A91E-F024343FA87F}">
      <dsp:nvSpPr>
        <dsp:cNvPr id="0" name=""/>
        <dsp:cNvSpPr/>
      </dsp:nvSpPr>
      <dsp:spPr>
        <a:xfrm>
          <a:off x="4681921" y="4335693"/>
          <a:ext cx="1580753" cy="1580753"/>
        </a:xfrm>
        <a:prstGeom prst="ellipse">
          <a:avLst/>
        </a:prstGeom>
        <a:gradFill rotWithShape="0">
          <a:gsLst>
            <a:gs pos="0">
              <a:schemeClr val="accent4">
                <a:hueOff val="-2232385"/>
                <a:satOff val="13449"/>
                <a:lumOff val="1078"/>
                <a:alphaOff val="0"/>
                <a:tint val="92000"/>
                <a:satMod val="170000"/>
              </a:schemeClr>
            </a:gs>
            <a:gs pos="15000">
              <a:schemeClr val="accent4">
                <a:hueOff val="-2232385"/>
                <a:satOff val="13449"/>
                <a:lumOff val="1078"/>
                <a:alphaOff val="0"/>
                <a:tint val="92000"/>
                <a:shade val="99000"/>
                <a:satMod val="170000"/>
              </a:schemeClr>
            </a:gs>
            <a:gs pos="62000">
              <a:schemeClr val="accent4">
                <a:hueOff val="-2232385"/>
                <a:satOff val="13449"/>
                <a:lumOff val="1078"/>
                <a:alphaOff val="0"/>
                <a:tint val="96000"/>
                <a:shade val="80000"/>
                <a:satMod val="170000"/>
              </a:schemeClr>
            </a:gs>
            <a:gs pos="97000">
              <a:schemeClr val="accent4">
                <a:hueOff val="-2232385"/>
                <a:satOff val="13449"/>
                <a:lumOff val="1078"/>
                <a:alphaOff val="0"/>
                <a:tint val="98000"/>
                <a:shade val="63000"/>
                <a:satMod val="170000"/>
              </a:schemeClr>
            </a:gs>
            <a:gs pos="100000">
              <a:schemeClr val="accent4">
                <a:hueOff val="-2232385"/>
                <a:satOff val="13449"/>
                <a:lumOff val="1078"/>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1" kern="1200" dirty="0" err="1">
              <a:solidFill>
                <a:srgbClr val="002060"/>
              </a:solidFill>
              <a:latin typeface="Times New Roman" panose="02020603050405020304" pitchFamily="18" charset="0"/>
              <a:cs typeface="Times New Roman" panose="02020603050405020304" pitchFamily="18" charset="0"/>
            </a:rPr>
            <a:t>Chăm</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chỉ</a:t>
          </a:r>
          <a:endParaRPr lang="en-US" sz="2800" b="1" kern="1200" dirty="0">
            <a:solidFill>
              <a:srgbClr val="002060"/>
            </a:solidFill>
            <a:latin typeface="Times New Roman" panose="02020603050405020304" pitchFamily="18" charset="0"/>
            <a:cs typeface="Times New Roman" panose="02020603050405020304" pitchFamily="18" charset="0"/>
          </a:endParaRPr>
        </a:p>
      </dsp:txBody>
      <dsp:txXfrm>
        <a:off x="4913417" y="4567189"/>
        <a:ext cx="1117761" cy="1117761"/>
      </dsp:txXfrm>
    </dsp:sp>
    <dsp:sp modelId="{D018316A-6BD4-42FE-AB8B-7760C112F81E}">
      <dsp:nvSpPr>
        <dsp:cNvPr id="0" name=""/>
        <dsp:cNvSpPr/>
      </dsp:nvSpPr>
      <dsp:spPr>
        <a:xfrm>
          <a:off x="1865325" y="4335693"/>
          <a:ext cx="1580753" cy="1580753"/>
        </a:xfrm>
        <a:prstGeom prst="ellipse">
          <a:avLst/>
        </a:prstGeom>
        <a:gradFill rotWithShape="0">
          <a:gsLst>
            <a:gs pos="0">
              <a:schemeClr val="accent4">
                <a:hueOff val="-3348577"/>
                <a:satOff val="20174"/>
                <a:lumOff val="1617"/>
                <a:alphaOff val="0"/>
                <a:tint val="92000"/>
                <a:satMod val="170000"/>
              </a:schemeClr>
            </a:gs>
            <a:gs pos="15000">
              <a:schemeClr val="accent4">
                <a:hueOff val="-3348577"/>
                <a:satOff val="20174"/>
                <a:lumOff val="1617"/>
                <a:alphaOff val="0"/>
                <a:tint val="92000"/>
                <a:shade val="99000"/>
                <a:satMod val="170000"/>
              </a:schemeClr>
            </a:gs>
            <a:gs pos="62000">
              <a:schemeClr val="accent4">
                <a:hueOff val="-3348577"/>
                <a:satOff val="20174"/>
                <a:lumOff val="1617"/>
                <a:alphaOff val="0"/>
                <a:tint val="96000"/>
                <a:shade val="80000"/>
                <a:satMod val="170000"/>
              </a:schemeClr>
            </a:gs>
            <a:gs pos="97000">
              <a:schemeClr val="accent4">
                <a:hueOff val="-3348577"/>
                <a:satOff val="20174"/>
                <a:lumOff val="1617"/>
                <a:alphaOff val="0"/>
                <a:tint val="98000"/>
                <a:shade val="63000"/>
                <a:satMod val="170000"/>
              </a:schemeClr>
            </a:gs>
            <a:gs pos="100000">
              <a:schemeClr val="accent4">
                <a:hueOff val="-3348577"/>
                <a:satOff val="20174"/>
                <a:lumOff val="1617"/>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1" kern="1200" dirty="0" err="1">
              <a:solidFill>
                <a:srgbClr val="002060"/>
              </a:solidFill>
              <a:latin typeface="Times New Roman" panose="02020603050405020304" pitchFamily="18" charset="0"/>
              <a:cs typeface="Times New Roman" panose="02020603050405020304" pitchFamily="18" charset="0"/>
            </a:rPr>
            <a:t>Trung</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thực</a:t>
          </a:r>
          <a:endParaRPr lang="en-US" sz="2800" b="1" kern="1200" dirty="0">
            <a:solidFill>
              <a:srgbClr val="002060"/>
            </a:solidFill>
            <a:latin typeface="Times New Roman" panose="02020603050405020304" pitchFamily="18" charset="0"/>
            <a:cs typeface="Times New Roman" panose="02020603050405020304" pitchFamily="18" charset="0"/>
          </a:endParaRPr>
        </a:p>
      </dsp:txBody>
      <dsp:txXfrm>
        <a:off x="2096821" y="4567189"/>
        <a:ext cx="1117761" cy="1117761"/>
      </dsp:txXfrm>
    </dsp:sp>
    <dsp:sp modelId="{AF9069D4-41AF-4B78-85F8-C8369DD690DB}">
      <dsp:nvSpPr>
        <dsp:cNvPr id="0" name=""/>
        <dsp:cNvSpPr/>
      </dsp:nvSpPr>
      <dsp:spPr>
        <a:xfrm>
          <a:off x="994948" y="1656950"/>
          <a:ext cx="1580753" cy="1580753"/>
        </a:xfrm>
        <a:prstGeom prst="ellipse">
          <a:avLst/>
        </a:prstGeom>
        <a:gradFill rotWithShape="0">
          <a:gsLst>
            <a:gs pos="0">
              <a:schemeClr val="accent4">
                <a:hueOff val="-4464770"/>
                <a:satOff val="26899"/>
                <a:lumOff val="2156"/>
                <a:alphaOff val="0"/>
                <a:tint val="92000"/>
                <a:satMod val="170000"/>
              </a:schemeClr>
            </a:gs>
            <a:gs pos="15000">
              <a:schemeClr val="accent4">
                <a:hueOff val="-4464770"/>
                <a:satOff val="26899"/>
                <a:lumOff val="2156"/>
                <a:alphaOff val="0"/>
                <a:tint val="92000"/>
                <a:shade val="99000"/>
                <a:satMod val="170000"/>
              </a:schemeClr>
            </a:gs>
            <a:gs pos="62000">
              <a:schemeClr val="accent4">
                <a:hueOff val="-4464770"/>
                <a:satOff val="26899"/>
                <a:lumOff val="2156"/>
                <a:alphaOff val="0"/>
                <a:tint val="96000"/>
                <a:shade val="80000"/>
                <a:satMod val="170000"/>
              </a:schemeClr>
            </a:gs>
            <a:gs pos="97000">
              <a:schemeClr val="accent4">
                <a:hueOff val="-4464770"/>
                <a:satOff val="26899"/>
                <a:lumOff val="2156"/>
                <a:alphaOff val="0"/>
                <a:tint val="98000"/>
                <a:shade val="63000"/>
                <a:satMod val="170000"/>
              </a:schemeClr>
            </a:gs>
            <a:gs pos="100000">
              <a:schemeClr val="accent4">
                <a:hueOff val="-4464770"/>
                <a:satOff val="26899"/>
                <a:lumOff val="2156"/>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1" kern="1200" dirty="0" err="1">
              <a:solidFill>
                <a:srgbClr val="002060"/>
              </a:solidFill>
              <a:latin typeface="Times New Roman" panose="02020603050405020304" pitchFamily="18" charset="0"/>
              <a:cs typeface="Times New Roman" panose="02020603050405020304" pitchFamily="18" charset="0"/>
            </a:rPr>
            <a:t>Trách</a:t>
          </a:r>
          <a:r>
            <a:rPr lang="en-US" sz="2800" b="1" kern="1200" dirty="0">
              <a:solidFill>
                <a:srgbClr val="002060"/>
              </a:solidFill>
              <a:latin typeface="Times New Roman" panose="02020603050405020304" pitchFamily="18" charset="0"/>
              <a:cs typeface="Times New Roman" panose="02020603050405020304" pitchFamily="18" charset="0"/>
            </a:rPr>
            <a:t> </a:t>
          </a:r>
          <a:r>
            <a:rPr lang="en-US" sz="2800" b="1" kern="1200" dirty="0" err="1">
              <a:solidFill>
                <a:srgbClr val="002060"/>
              </a:solidFill>
              <a:latin typeface="Times New Roman" panose="02020603050405020304" pitchFamily="18" charset="0"/>
              <a:cs typeface="Times New Roman" panose="02020603050405020304" pitchFamily="18" charset="0"/>
            </a:rPr>
            <a:t>nhiệm</a:t>
          </a:r>
          <a:endParaRPr lang="en-US" sz="2800" b="1" kern="1200" dirty="0">
            <a:solidFill>
              <a:srgbClr val="002060"/>
            </a:solidFill>
            <a:latin typeface="Times New Roman" panose="02020603050405020304" pitchFamily="18" charset="0"/>
            <a:cs typeface="Times New Roman" panose="02020603050405020304" pitchFamily="18" charset="0"/>
          </a:endParaRPr>
        </a:p>
      </dsp:txBody>
      <dsp:txXfrm>
        <a:off x="1226444" y="1888446"/>
        <a:ext cx="1117761" cy="111776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cycle4#1">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1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5.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6.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3#2">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2#5">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2#6">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2#7">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2#8">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3d2#9">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3d2#10">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3d2#11">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3d2#1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3d2#13">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3d2#14">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3d2#15">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3d2#16">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3d2#17">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3d2#18">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3d2#19">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3d2#20">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9/2/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2#1">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2#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2#3">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5650DB-FCA9-4A11-B86A-DA008979861E}" type="datetimeFigureOut">
              <a:rPr lang="en-US" smtClean="0"/>
              <a:pPr/>
              <a:t>8/16/2019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149E39-B135-456E-951B-01CC0F30BBA1}" type="slidenum">
              <a:rPr lang="en-US" smtClean="0"/>
              <a:pPr/>
              <a:t>‹#›</a:t>
            </a:fld>
            <a:endParaRPr lang="en-US"/>
          </a:p>
        </p:txBody>
      </p:sp>
    </p:spTree>
    <p:extLst>
      <p:ext uri="{BB962C8B-B14F-4D97-AF65-F5344CB8AC3E}">
        <p14:creationId xmlns:p14="http://schemas.microsoft.com/office/powerpoint/2010/main" xmlns="" val="27814426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dirty="0"/>
              <a:t>Ngữ văn là môn học thuộc lĩnh vực Giáo dục ngôn ngữ và văn học, được học từ lớp 1 đến lớp 12. Ở cấp tiểu học, môn học này có tên là Tiếng Việt; ở cấp trung học cơ sở và cấp trung học phổ thông có tên là Ngữ văn. </a:t>
            </a:r>
            <a:endParaRPr lang="en-US" dirty="0"/>
          </a:p>
        </p:txBody>
      </p:sp>
      <p:sp>
        <p:nvSpPr>
          <p:cNvPr id="4" name="Slide Number Placeholder 3"/>
          <p:cNvSpPr>
            <a:spLocks noGrp="1"/>
          </p:cNvSpPr>
          <p:nvPr>
            <p:ph type="sldNum" sz="quarter" idx="5"/>
          </p:nvPr>
        </p:nvSpPr>
        <p:spPr/>
        <p:txBody>
          <a:bodyPr/>
          <a:lstStyle/>
          <a:p>
            <a:fld id="{9D149E39-B135-456E-951B-01CC0F30BBA1}" type="slidenum">
              <a:rPr lang="en-US" smtClean="0"/>
              <a:pPr/>
              <a:t>2</a:t>
            </a:fld>
            <a:endParaRPr lang="en-US"/>
          </a:p>
        </p:txBody>
      </p:sp>
    </p:spTree>
    <p:extLst>
      <p:ext uri="{BB962C8B-B14F-4D97-AF65-F5344CB8AC3E}">
        <p14:creationId xmlns:p14="http://schemas.microsoft.com/office/powerpoint/2010/main" xmlns="" val="25027954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dirty="0"/>
              <a:t>Giai đoạn giáo dục cơ bản: Chương trình được thiết kế theo các mạch chính tương ứng với các kĩ năng đọc, viết, nói và nghe. Kiến thức tiếng Việt và văn học được tích hợp trong quá trình dạy học đọc, viết, nói và nghe. Các ngữ liệu được lựa chọn và sắp xếp phù hợp với khả năng tiếp nhận của học sinh ở mỗi cấp học. Mục tiêu của giai đoạn này là giúp học sinh sử dụng tiếng Việt thành thạo để giao tiếp hiệu quả trong cuộc sống và học tập tốt các môn học, hoạt động giáo dục khác; hình thành và phát triển năng lực văn học, một biểu hiện của năng lực thẩm mĩ; đồng thời bồi dưỡng tư tưởng, tình cảm để học sinh phát triển về tâm hồn, nhân cách. </a:t>
            </a:r>
            <a:endParaRPr lang="en-US" dirty="0"/>
          </a:p>
        </p:txBody>
      </p:sp>
      <p:sp>
        <p:nvSpPr>
          <p:cNvPr id="4" name="Slide Number Placeholder 3"/>
          <p:cNvSpPr>
            <a:spLocks noGrp="1"/>
          </p:cNvSpPr>
          <p:nvPr>
            <p:ph type="sldNum" sz="quarter" idx="5"/>
          </p:nvPr>
        </p:nvSpPr>
        <p:spPr/>
        <p:txBody>
          <a:bodyPr/>
          <a:lstStyle/>
          <a:p>
            <a:fld id="{9D149E39-B135-456E-951B-01CC0F30BBA1}" type="slidenum">
              <a:rPr lang="en-US" smtClean="0"/>
              <a:pPr/>
              <a:t>6</a:t>
            </a:fld>
            <a:endParaRPr lang="en-US"/>
          </a:p>
        </p:txBody>
      </p:sp>
    </p:spTree>
    <p:extLst>
      <p:ext uri="{BB962C8B-B14F-4D97-AF65-F5344CB8AC3E}">
        <p14:creationId xmlns:p14="http://schemas.microsoft.com/office/powerpoint/2010/main" xmlns="" val="34345448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dirty="0"/>
              <a:t>Môn Ngữ văn góp phần hình thành, phát triển ở học sinh những phẩm chất chủ yếu và năng lực chung theo các mức độ phù hợp với môn học, cấp học đã được quy định tại Chương trình tổng thể.</a:t>
            </a:r>
            <a:endParaRPr lang="en-US" dirty="0"/>
          </a:p>
        </p:txBody>
      </p:sp>
      <p:sp>
        <p:nvSpPr>
          <p:cNvPr id="4" name="Slide Number Placeholder 3"/>
          <p:cNvSpPr>
            <a:spLocks noGrp="1"/>
          </p:cNvSpPr>
          <p:nvPr>
            <p:ph type="sldNum" sz="quarter" idx="5"/>
          </p:nvPr>
        </p:nvSpPr>
        <p:spPr/>
        <p:txBody>
          <a:bodyPr/>
          <a:lstStyle/>
          <a:p>
            <a:fld id="{9D149E39-B135-456E-951B-01CC0F30BBA1}" type="slidenum">
              <a:rPr lang="en-US" smtClean="0"/>
              <a:pPr/>
              <a:t>10</a:t>
            </a:fld>
            <a:endParaRPr lang="en-US"/>
          </a:p>
        </p:txBody>
      </p:sp>
    </p:spTree>
    <p:extLst>
      <p:ext uri="{BB962C8B-B14F-4D97-AF65-F5344CB8AC3E}">
        <p14:creationId xmlns:p14="http://schemas.microsoft.com/office/powerpoint/2010/main" xmlns="" val="33877427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910080" y="359898"/>
            <a:ext cx="987552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910080" y="1850064"/>
            <a:ext cx="98755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09B487CF-06D7-467D-93AE-1DA1F76F0994}" type="datetimeFigureOut">
              <a:rPr lang="en-US" smtClean="0"/>
              <a:pPr/>
              <a:t>8/16/2019</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524B1551-B77D-49CE-A3D0-B613B19459D7}" type="slidenum">
              <a:rPr lang="en-US" smtClean="0"/>
              <a:pPr/>
              <a:t>‹#›</a:t>
            </a:fld>
            <a:endParaRPr lang="en-US"/>
          </a:p>
        </p:txBody>
      </p:sp>
      <p:sp>
        <p:nvSpPr>
          <p:cNvPr id="8" name="Oval 7"/>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542901" y="1345016"/>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9B487CF-06D7-467D-93AE-1DA1F76F0994}" type="datetimeFigureOut">
              <a:rPr lang="en-US" smtClean="0"/>
              <a:pPr/>
              <a:t>8/16/2019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4B1551-B77D-49CE-A3D0-B613B19459D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274640"/>
            <a:ext cx="2438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524000" y="274641"/>
            <a:ext cx="7416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9B487CF-06D7-467D-93AE-1DA1F76F0994}" type="datetimeFigureOut">
              <a:rPr lang="en-US" smtClean="0"/>
              <a:pPr/>
              <a:t>8/16/2019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4B1551-B77D-49CE-A3D0-B613B19459D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9B487CF-06D7-467D-93AE-1DA1F76F0994}" type="datetimeFigureOut">
              <a:rPr lang="en-US" smtClean="0"/>
              <a:pPr/>
              <a:t>8/16/2019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4B1551-B77D-49CE-A3D0-B613B19459D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043853" y="-54"/>
            <a:ext cx="9144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09B487CF-06D7-467D-93AE-1DA1F76F0994}" type="datetimeFigureOut">
              <a:rPr lang="en-US" smtClean="0"/>
              <a:pPr/>
              <a:t>8/16/2019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4B1551-B77D-49CE-A3D0-B613B19459D7}" type="slidenum">
              <a:rPr lang="en-US" smtClean="0"/>
              <a:pPr/>
              <a:t>‹#›</a:t>
            </a:fld>
            <a:endParaRPr lang="en-US"/>
          </a:p>
        </p:txBody>
      </p:sp>
      <p:sp>
        <p:nvSpPr>
          <p:cNvPr id="10" name="Rectangle 9"/>
          <p:cNvSpPr/>
          <p:nvPr/>
        </p:nvSpPr>
        <p:spPr bwMode="invGray">
          <a:xfrm>
            <a:off x="3048000" y="0"/>
            <a:ext cx="1016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896428" y="2814656"/>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3210752" y="2745870"/>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lstStyle/>
          <a:p>
            <a:r>
              <a:rPr kumimoji="0" lang="en-US"/>
              <a:t>Click to edit Master title style</a:t>
            </a:r>
          </a:p>
        </p:txBody>
      </p:sp>
      <p:sp>
        <p:nvSpPr>
          <p:cNvPr id="3" name="Content Placeholder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9B487CF-06D7-467D-93AE-1DA1F76F0994}" type="datetimeFigureOut">
              <a:rPr lang="en-US" smtClean="0"/>
              <a:pPr/>
              <a:t>8/16/2019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4B1551-B77D-49CE-A3D0-B613B19459D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09B487CF-06D7-467D-93AE-1DA1F76F0994}" type="datetimeFigureOut">
              <a:rPr lang="en-US" smtClean="0"/>
              <a:pPr/>
              <a:t>8/16/2019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4B1551-B77D-49CE-A3D0-B613B19459D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09B487CF-06D7-467D-93AE-1DA1F76F0994}" type="datetimeFigureOut">
              <a:rPr lang="en-US" smtClean="0"/>
              <a:pPr/>
              <a:t>8/16/2019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4B1551-B77D-49CE-A3D0-B613B19459D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353312" y="0"/>
            <a:ext cx="108386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09B487CF-06D7-467D-93AE-1DA1F76F0994}" type="datetimeFigureOut">
              <a:rPr lang="en-US" smtClean="0"/>
              <a:pPr/>
              <a:t>8/16/2019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4B1551-B77D-49CE-A3D0-B613B19459D7}" type="slidenum">
              <a:rPr lang="en-US" smtClean="0"/>
              <a:pPr/>
              <a:t>‹#›</a:t>
            </a:fld>
            <a:endParaRPr lang="en-US"/>
          </a:p>
        </p:txBody>
      </p:sp>
      <p:sp>
        <p:nvSpPr>
          <p:cNvPr id="6" name="Rectangle 5"/>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609600" y="1406964"/>
            <a:ext cx="508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9B487CF-06D7-467D-93AE-1DA1F76F0994}" type="datetimeFigureOut">
              <a:rPr lang="en-US" smtClean="0"/>
              <a:pPr/>
              <a:t>8/16/2019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4B1551-B77D-49CE-A3D0-B613B19459D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09B487CF-06D7-467D-93AE-1DA1F76F0994}" type="datetimeFigureOut">
              <a:rPr lang="en-US" smtClean="0"/>
              <a:pPr/>
              <a:t>8/16/2019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4B1551-B77D-49CE-A3D0-B613B19459D7}" type="slidenum">
              <a:rPr lang="en-US" smtClean="0"/>
              <a:pPr/>
              <a:t>‹#›</a:t>
            </a:fld>
            <a:endParaRPr lang="en-US"/>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1087902" y="-815922"/>
            <a:ext cx="2185183"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25089" y="21103"/>
            <a:ext cx="2269588"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243842"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350498" y="-54"/>
            <a:ext cx="1084150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914144" y="274638"/>
            <a:ext cx="999744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914144" y="1447800"/>
            <a:ext cx="999744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9B487CF-06D7-467D-93AE-1DA1F76F0994}" type="datetimeFigureOut">
              <a:rPr lang="en-US" smtClean="0"/>
              <a:pPr/>
              <a:t>8/16/2019</a:t>
            </a:fld>
            <a:endParaRPr lang="en-US"/>
          </a:p>
        </p:txBody>
      </p:sp>
      <p:sp>
        <p:nvSpPr>
          <p:cNvPr id="10" name="Footer Placeholder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24B1551-B77D-49CE-A3D0-B613B19459D7}" type="slidenum">
              <a:rPr lang="en-US" smtClean="0"/>
              <a:pPr/>
              <a:t>‹#›</a:t>
            </a:fld>
            <a:endParaRPr lang="en-US"/>
          </a:p>
        </p:txBody>
      </p:sp>
      <p:sp>
        <p:nvSpPr>
          <p:cNvPr id="15" name="Rectangle 14"/>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1E042B5-AC15-4C26-BB7F-59F6A61020BB}"/>
              </a:ext>
            </a:extLst>
          </p:cNvPr>
          <p:cNvSpPr>
            <a:spLocks noGrp="1"/>
          </p:cNvSpPr>
          <p:nvPr>
            <p:ph type="title"/>
          </p:nvPr>
        </p:nvSpPr>
        <p:spPr>
          <a:xfrm>
            <a:off x="1774388" y="0"/>
            <a:ext cx="9997440" cy="1219200"/>
          </a:xfrm>
        </p:spPr>
        <p:txBody>
          <a:bodyPr>
            <a:normAutofit/>
          </a:bodyPr>
          <a:lstStyle/>
          <a:p>
            <a:pPr algn="ctr"/>
            <a:r>
              <a:rPr lang="en-US" sz="2400" smtClean="0">
                <a:latin typeface="Times New Roman" panose="02020603050405020304" pitchFamily="18" charset="0"/>
                <a:cs typeface="Times New Roman" panose="02020603050405020304" pitchFamily="18" charset="0"/>
              </a:rPr>
              <a:t>UỶ BAN NHÂN DÂN QUẬN 6</a:t>
            </a:r>
            <a:br>
              <a:rPr lang="en-US" sz="2400" smtClean="0">
                <a:latin typeface="Times New Roman" panose="02020603050405020304" pitchFamily="18" charset="0"/>
                <a:cs typeface="Times New Roman" panose="02020603050405020304" pitchFamily="18" charset="0"/>
              </a:rPr>
            </a:br>
            <a:r>
              <a:rPr lang="en-US" sz="2400" smtClean="0">
                <a:latin typeface="Times New Roman" panose="02020603050405020304" pitchFamily="18" charset="0"/>
                <a:cs typeface="Times New Roman" panose="02020603050405020304" pitchFamily="18" charset="0"/>
              </a:rPr>
              <a:t>TRƯỜNG TIỂU HỌC NGUYỄN HUỆ</a:t>
            </a:r>
            <a:endParaRPr lang="en-US" sz="2400" dirty="0"/>
          </a:p>
        </p:txBody>
      </p:sp>
      <p:sp>
        <p:nvSpPr>
          <p:cNvPr id="3" name="Content Placeholder 2">
            <a:extLst>
              <a:ext uri="{FF2B5EF4-FFF2-40B4-BE49-F238E27FC236}">
                <a16:creationId xmlns="" xmlns:a16="http://schemas.microsoft.com/office/drawing/2014/main" id="{9D75983C-6430-4927-B79F-91C33D192F76}"/>
              </a:ext>
            </a:extLst>
          </p:cNvPr>
          <p:cNvSpPr>
            <a:spLocks noGrp="1"/>
          </p:cNvSpPr>
          <p:nvPr>
            <p:ph idx="1"/>
          </p:nvPr>
        </p:nvSpPr>
        <p:spPr>
          <a:xfrm>
            <a:off x="1254649" y="1757681"/>
            <a:ext cx="10306874" cy="5100320"/>
          </a:xfrm>
        </p:spPr>
        <p:txBody>
          <a:bodyPr>
            <a:normAutofit fontScale="77500" lnSpcReduction="20000"/>
          </a:bodyPr>
          <a:lstStyle/>
          <a:p>
            <a:pPr marL="82296" indent="0" algn="ctr">
              <a:buNone/>
            </a:pPr>
            <a:r>
              <a:rPr lang="en-US" dirty="0">
                <a:solidFill>
                  <a:schemeClr val="tx2"/>
                </a:solidFill>
                <a:latin typeface="Times New Roman" panose="02020603050405020304" pitchFamily="18" charset="0"/>
                <a:cs typeface="Times New Roman" panose="02020603050405020304" pitchFamily="18" charset="0"/>
              </a:rPr>
              <a:t>BÁO CÁO CHUYÊN ĐỀ</a:t>
            </a:r>
          </a:p>
          <a:p>
            <a:pPr marL="82296" indent="0" algn="ctr">
              <a:buNone/>
            </a:pPr>
            <a:r>
              <a:rPr lang="en-US" b="1" dirty="0">
                <a:solidFill>
                  <a:schemeClr val="tx2"/>
                </a:solidFill>
                <a:latin typeface="Times New Roman" panose="02020603050405020304" pitchFamily="18" charset="0"/>
                <a:cs typeface="Times New Roman" panose="02020603050405020304" pitchFamily="18" charset="0"/>
              </a:rPr>
              <a:t/>
            </a:r>
            <a:br>
              <a:rPr lang="en-US" b="1" dirty="0">
                <a:solidFill>
                  <a:schemeClr val="tx2"/>
                </a:solidFill>
                <a:latin typeface="Times New Roman" panose="02020603050405020304" pitchFamily="18" charset="0"/>
                <a:cs typeface="Times New Roman" panose="02020603050405020304" pitchFamily="18" charset="0"/>
              </a:rPr>
            </a:br>
            <a:r>
              <a:rPr lang="en-US" sz="4800" b="1" dirty="0">
                <a:solidFill>
                  <a:srgbClr val="C00000"/>
                </a:solidFill>
                <a:latin typeface="Times New Roman" panose="02020603050405020304" pitchFamily="18" charset="0"/>
                <a:cs typeface="Times New Roman" panose="02020603050405020304" pitchFamily="18" charset="0"/>
              </a:rPr>
              <a:t>GIỚI THIỆU CH</a:t>
            </a:r>
            <a:r>
              <a:rPr lang="vi-VN" sz="4800" b="1" dirty="0">
                <a:solidFill>
                  <a:srgbClr val="C00000"/>
                </a:solidFill>
                <a:latin typeface="Times New Roman" panose="02020603050405020304" pitchFamily="18" charset="0"/>
                <a:cs typeface="Times New Roman" panose="02020603050405020304" pitchFamily="18" charset="0"/>
              </a:rPr>
              <a:t>Ư</a:t>
            </a:r>
            <a:r>
              <a:rPr lang="en-US" sz="4800" b="1" dirty="0">
                <a:solidFill>
                  <a:srgbClr val="C00000"/>
                </a:solidFill>
                <a:latin typeface="Times New Roman" panose="02020603050405020304" pitchFamily="18" charset="0"/>
                <a:cs typeface="Times New Roman" panose="02020603050405020304" pitchFamily="18" charset="0"/>
              </a:rPr>
              <a:t>ƠNG TRÌNH </a:t>
            </a:r>
            <a:br>
              <a:rPr lang="en-US" sz="4800" b="1" dirty="0">
                <a:solidFill>
                  <a:srgbClr val="C00000"/>
                </a:solidFill>
                <a:latin typeface="Times New Roman" panose="02020603050405020304" pitchFamily="18" charset="0"/>
                <a:cs typeface="Times New Roman" panose="02020603050405020304" pitchFamily="18" charset="0"/>
              </a:rPr>
            </a:br>
            <a:r>
              <a:rPr lang="en-US" sz="4800" b="1" dirty="0">
                <a:solidFill>
                  <a:srgbClr val="C00000"/>
                </a:solidFill>
                <a:latin typeface="Times New Roman" panose="02020603050405020304" pitchFamily="18" charset="0"/>
                <a:cs typeface="Times New Roman" panose="02020603050405020304" pitchFamily="18" charset="0"/>
              </a:rPr>
              <a:t>MÔN NGỮ VĂN 2018</a:t>
            </a:r>
            <a:br>
              <a:rPr lang="en-US" sz="4800" b="1" dirty="0">
                <a:solidFill>
                  <a:srgbClr val="C00000"/>
                </a:solidFill>
                <a:latin typeface="Times New Roman" panose="02020603050405020304" pitchFamily="18" charset="0"/>
                <a:cs typeface="Times New Roman" panose="02020603050405020304" pitchFamily="18" charset="0"/>
              </a:rPr>
            </a:br>
            <a:r>
              <a:rPr lang="en-US" sz="4800" b="1" i="1" dirty="0">
                <a:solidFill>
                  <a:srgbClr val="C00000"/>
                </a:solidFill>
                <a:latin typeface="Times New Roman" panose="02020603050405020304" pitchFamily="18" charset="0"/>
                <a:cs typeface="Times New Roman" panose="02020603050405020304" pitchFamily="18" charset="0"/>
              </a:rPr>
              <a:t>(PHẦN TIẾNG VIỆT TIỂU HỌC)</a:t>
            </a:r>
            <a:br>
              <a:rPr lang="en-US" sz="4800" b="1" i="1" dirty="0">
                <a:solidFill>
                  <a:srgbClr val="C00000"/>
                </a:solidFill>
                <a:latin typeface="Times New Roman" panose="02020603050405020304" pitchFamily="18" charset="0"/>
                <a:cs typeface="Times New Roman" panose="02020603050405020304" pitchFamily="18" charset="0"/>
              </a:rPr>
            </a:br>
            <a:r>
              <a:rPr lang="en-US" sz="4800" b="1" dirty="0">
                <a:solidFill>
                  <a:srgbClr val="C00000"/>
                </a:solidFill>
                <a:latin typeface="Times New Roman" panose="02020603050405020304" pitchFamily="18" charset="0"/>
                <a:cs typeface="Times New Roman" panose="02020603050405020304" pitchFamily="18" charset="0"/>
              </a:rPr>
              <a:t/>
            </a:r>
            <a:br>
              <a:rPr lang="en-US" sz="4800" b="1" dirty="0">
                <a:solidFill>
                  <a:srgbClr val="C00000"/>
                </a:solidFill>
                <a:latin typeface="Times New Roman" panose="02020603050405020304" pitchFamily="18" charset="0"/>
                <a:cs typeface="Times New Roman" panose="02020603050405020304" pitchFamily="18" charset="0"/>
              </a:rPr>
            </a:br>
            <a:endParaRPr lang="en-US" sz="4800" b="1" dirty="0">
              <a:solidFill>
                <a:srgbClr val="C00000"/>
              </a:solidFill>
              <a:latin typeface="Times New Roman" panose="02020603050405020304" pitchFamily="18" charset="0"/>
              <a:cs typeface="Times New Roman" panose="02020603050405020304" pitchFamily="18" charset="0"/>
            </a:endParaRPr>
          </a:p>
          <a:p>
            <a:pPr marL="82296" indent="0" algn="r">
              <a:buNone/>
            </a:pPr>
            <a:r>
              <a:rPr lang="en-US" sz="3300" b="1" i="1" dirty="0" err="1" smtClean="0">
                <a:latin typeface="Times New Roman" panose="02020603050405020304" pitchFamily="18" charset="0"/>
                <a:cs typeface="Times New Roman" panose="02020603050405020304" pitchFamily="18" charset="0"/>
              </a:rPr>
              <a:t>Người</a:t>
            </a:r>
            <a:r>
              <a:rPr lang="en-US" sz="3300" b="1" i="1" dirty="0" smtClean="0">
                <a:latin typeface="Times New Roman" panose="02020603050405020304" pitchFamily="18" charset="0"/>
                <a:cs typeface="Times New Roman" panose="02020603050405020304" pitchFamily="18" charset="0"/>
              </a:rPr>
              <a:t> </a:t>
            </a:r>
            <a:r>
              <a:rPr lang="en-US" sz="3300" b="1" i="1" dirty="0" err="1" smtClean="0">
                <a:latin typeface="Times New Roman" panose="02020603050405020304" pitchFamily="18" charset="0"/>
                <a:cs typeface="Times New Roman" panose="02020603050405020304" pitchFamily="18" charset="0"/>
              </a:rPr>
              <a:t>báo</a:t>
            </a:r>
            <a:r>
              <a:rPr lang="en-US" sz="3300" b="1" i="1" dirty="0" smtClean="0">
                <a:latin typeface="Times New Roman" panose="02020603050405020304" pitchFamily="18" charset="0"/>
                <a:cs typeface="Times New Roman" panose="02020603050405020304" pitchFamily="18" charset="0"/>
              </a:rPr>
              <a:t> </a:t>
            </a:r>
            <a:r>
              <a:rPr lang="en-US" sz="3300" b="1" i="1" dirty="0" err="1" smtClean="0">
                <a:latin typeface="Times New Roman" panose="02020603050405020304" pitchFamily="18" charset="0"/>
                <a:cs typeface="Times New Roman" panose="02020603050405020304" pitchFamily="18" charset="0"/>
              </a:rPr>
              <a:t>cáo</a:t>
            </a:r>
            <a:r>
              <a:rPr lang="en-US" sz="3300" b="1" i="1" dirty="0" smtClean="0">
                <a:latin typeface="Times New Roman" panose="02020603050405020304" pitchFamily="18" charset="0"/>
                <a:cs typeface="Times New Roman" panose="02020603050405020304" pitchFamily="18" charset="0"/>
              </a:rPr>
              <a:t>: </a:t>
            </a:r>
            <a:r>
              <a:rPr lang="en-US" sz="3300" b="1" i="1" dirty="0" err="1" smtClean="0">
                <a:latin typeface="Times New Roman" panose="02020603050405020304" pitchFamily="18" charset="0"/>
                <a:cs typeface="Times New Roman" panose="02020603050405020304" pitchFamily="18" charset="0"/>
              </a:rPr>
              <a:t>Nguyễn</a:t>
            </a:r>
            <a:r>
              <a:rPr lang="en-US" sz="3300" b="1" i="1" dirty="0" smtClean="0">
                <a:latin typeface="Times New Roman" panose="02020603050405020304" pitchFamily="18" charset="0"/>
                <a:cs typeface="Times New Roman" panose="02020603050405020304" pitchFamily="18" charset="0"/>
              </a:rPr>
              <a:t> </a:t>
            </a:r>
            <a:r>
              <a:rPr lang="en-US" sz="3300" b="1" i="1" dirty="0" err="1" smtClean="0">
                <a:latin typeface="Times New Roman" panose="02020603050405020304" pitchFamily="18" charset="0"/>
                <a:cs typeface="Times New Roman" panose="02020603050405020304" pitchFamily="18" charset="0"/>
              </a:rPr>
              <a:t>Văn</a:t>
            </a:r>
            <a:r>
              <a:rPr lang="en-US" sz="3300" b="1" i="1" dirty="0" smtClean="0">
                <a:latin typeface="Times New Roman" panose="02020603050405020304" pitchFamily="18" charset="0"/>
                <a:cs typeface="Times New Roman" panose="02020603050405020304" pitchFamily="18" charset="0"/>
              </a:rPr>
              <a:t> </a:t>
            </a:r>
            <a:r>
              <a:rPr lang="en-US" sz="3300" b="1" i="1" smtClean="0">
                <a:latin typeface="Times New Roman" panose="02020603050405020304" pitchFamily="18" charset="0"/>
                <a:cs typeface="Times New Roman" panose="02020603050405020304" pitchFamily="18" charset="0"/>
              </a:rPr>
              <a:t>Hoàng</a:t>
            </a:r>
            <a:r>
              <a:rPr lang="en-US" sz="3600" dirty="0" smtClean="0"/>
              <a:t/>
            </a:r>
            <a:br>
              <a:rPr lang="en-US" sz="3600" dirty="0" smtClean="0"/>
            </a:br>
            <a:r>
              <a:rPr lang="en-US" sz="3600" dirty="0" err="1" smtClean="0"/>
              <a:t>Thời</a:t>
            </a:r>
            <a:r>
              <a:rPr lang="en-US" sz="3600" dirty="0" smtClean="0"/>
              <a:t> </a:t>
            </a:r>
            <a:r>
              <a:rPr lang="en-US" sz="3600" dirty="0" err="1" smtClean="0"/>
              <a:t>gian</a:t>
            </a:r>
            <a:r>
              <a:rPr lang="en-US" sz="3600" dirty="0" smtClean="0"/>
              <a:t>: 14 </a:t>
            </a:r>
            <a:r>
              <a:rPr lang="en-US" sz="3600" dirty="0" err="1" smtClean="0"/>
              <a:t>giờ</a:t>
            </a:r>
            <a:r>
              <a:rPr lang="en-US" sz="3600" dirty="0" smtClean="0"/>
              <a:t> </a:t>
            </a:r>
            <a:r>
              <a:rPr lang="en-US" sz="3600" dirty="0" err="1" smtClean="0"/>
              <a:t>ngày</a:t>
            </a:r>
            <a:r>
              <a:rPr lang="en-US" sz="3600" dirty="0" smtClean="0"/>
              <a:t> 16 </a:t>
            </a:r>
            <a:r>
              <a:rPr lang="en-US" sz="3600" dirty="0" err="1" smtClean="0"/>
              <a:t>tháng</a:t>
            </a:r>
            <a:r>
              <a:rPr lang="en-US" sz="3600" dirty="0" smtClean="0"/>
              <a:t> 8 </a:t>
            </a:r>
            <a:r>
              <a:rPr lang="en-US" sz="3600" dirty="0" err="1" smtClean="0"/>
              <a:t>năm</a:t>
            </a:r>
            <a:r>
              <a:rPr lang="en-US" sz="3600" dirty="0" smtClean="0"/>
              <a:t> 2019</a:t>
            </a:r>
            <a:endParaRPr lang="en-US" sz="3300" b="1" i="1" dirty="0">
              <a:latin typeface="Times New Roman" panose="02020603050405020304" pitchFamily="18" charset="0"/>
              <a:cs typeface="Times New Roman" panose="02020603050405020304" pitchFamily="18" charset="0"/>
            </a:endParaRPr>
          </a:p>
          <a:p>
            <a:pPr marL="82296" indent="0" algn="ctr">
              <a:buNone/>
            </a:pPr>
            <a:endParaRPr lang="en-US" sz="1800" b="1" dirty="0">
              <a:latin typeface="Times New Roman" panose="02020603050405020304" pitchFamily="18" charset="0"/>
              <a:cs typeface="Times New Roman" panose="02020603050405020304" pitchFamily="18" charset="0"/>
            </a:endParaRPr>
          </a:p>
          <a:p>
            <a:pPr marL="82296" indent="0" algn="ctr">
              <a:buNone/>
            </a:pPr>
            <a:endParaRPr lang="en-US" sz="1800" b="1" dirty="0">
              <a:latin typeface="Times New Roman" panose="02020603050405020304" pitchFamily="18" charset="0"/>
              <a:cs typeface="Times New Roman" panose="02020603050405020304" pitchFamily="18" charset="0"/>
            </a:endParaRPr>
          </a:p>
          <a:p>
            <a:pPr marL="82296" indent="0" algn="ctr">
              <a:buNone/>
            </a:pPr>
            <a:r>
              <a:rPr lang="en-US" sz="1800" b="1" dirty="0">
                <a:latin typeface="Times New Roman" panose="02020603050405020304" pitchFamily="18" charset="0"/>
                <a:cs typeface="Times New Roman" panose="02020603050405020304" pitchFamily="18" charset="0"/>
              </a:rPr>
              <a:t/>
            </a:r>
            <a:br>
              <a:rPr lang="en-US" sz="1800" b="1" dirty="0">
                <a:latin typeface="Times New Roman" panose="02020603050405020304" pitchFamily="18" charset="0"/>
                <a:cs typeface="Times New Roman" panose="02020603050405020304" pitchFamily="18" charset="0"/>
              </a:rPr>
            </a:br>
            <a:r>
              <a:rPr lang="en-US" sz="2600" b="1" i="1" dirty="0">
                <a:latin typeface="Times New Roman" panose="02020603050405020304" pitchFamily="18" charset="0"/>
                <a:cs typeface="Times New Roman" panose="02020603050405020304" pitchFamily="18" charset="0"/>
              </a:rPr>
              <a:t/>
            </a:r>
            <a:br>
              <a:rPr lang="en-US" sz="2600" b="1" i="1" dirty="0">
                <a:latin typeface="Times New Roman" panose="02020603050405020304" pitchFamily="18" charset="0"/>
                <a:cs typeface="Times New Roman" panose="02020603050405020304" pitchFamily="18" charset="0"/>
              </a:rPr>
            </a:br>
            <a:r>
              <a:rPr lang="en-US" sz="3100" i="1" dirty="0" err="1" smtClean="0">
                <a:solidFill>
                  <a:schemeClr val="tx2"/>
                </a:solidFill>
                <a:latin typeface="Times New Roman" panose="02020603050405020304" pitchFamily="18" charset="0"/>
                <a:cs typeface="Times New Roman" panose="02020603050405020304" pitchFamily="18" charset="0"/>
              </a:rPr>
              <a:t>Năm</a:t>
            </a:r>
            <a:r>
              <a:rPr lang="en-US" sz="3100" i="1" dirty="0" smtClean="0">
                <a:solidFill>
                  <a:schemeClr val="tx2"/>
                </a:solidFill>
                <a:latin typeface="Times New Roman" panose="02020603050405020304" pitchFamily="18" charset="0"/>
                <a:cs typeface="Times New Roman" panose="02020603050405020304" pitchFamily="18" charset="0"/>
              </a:rPr>
              <a:t> </a:t>
            </a:r>
            <a:r>
              <a:rPr lang="en-US" sz="3100" i="1" dirty="0" err="1" smtClean="0">
                <a:solidFill>
                  <a:schemeClr val="tx2"/>
                </a:solidFill>
                <a:latin typeface="Times New Roman" panose="02020603050405020304" pitchFamily="18" charset="0"/>
                <a:cs typeface="Times New Roman" panose="02020603050405020304" pitchFamily="18" charset="0"/>
              </a:rPr>
              <a:t>học</a:t>
            </a:r>
            <a:r>
              <a:rPr lang="en-US" sz="3100" i="1" dirty="0" smtClean="0">
                <a:solidFill>
                  <a:schemeClr val="tx2"/>
                </a:solidFill>
                <a:latin typeface="Times New Roman" panose="02020603050405020304" pitchFamily="18" charset="0"/>
                <a:cs typeface="Times New Roman" panose="02020603050405020304" pitchFamily="18" charset="0"/>
              </a:rPr>
              <a:t>: 2019 – 2020 </a:t>
            </a:r>
            <a:endParaRPr lang="en-US" sz="2600" i="1" dirty="0"/>
          </a:p>
        </p:txBody>
      </p:sp>
      <p:cxnSp>
        <p:nvCxnSpPr>
          <p:cNvPr id="4" name="Straight Connector 3">
            <a:extLst>
              <a:ext uri="{FF2B5EF4-FFF2-40B4-BE49-F238E27FC236}">
                <a16:creationId xmlns="" xmlns:a16="http://schemas.microsoft.com/office/drawing/2014/main" id="{8138EA2E-554D-45EF-81B2-E34D28E1F4BB}"/>
              </a:ext>
            </a:extLst>
          </p:cNvPr>
          <p:cNvCxnSpPr/>
          <p:nvPr/>
        </p:nvCxnSpPr>
        <p:spPr>
          <a:xfrm>
            <a:off x="5943600" y="1050100"/>
            <a:ext cx="1838739"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3125130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 xmlns:a16="http://schemas.microsoft.com/office/drawing/2014/main" id="{D1DB3833-2C31-4823-83AB-87BDA1C63293}"/>
              </a:ext>
            </a:extLst>
          </p:cNvPr>
          <p:cNvSpPr txBox="1">
            <a:spLocks/>
          </p:cNvSpPr>
          <p:nvPr/>
        </p:nvSpPr>
        <p:spPr>
          <a:xfrm>
            <a:off x="1421525" y="117218"/>
            <a:ext cx="11346462" cy="475263"/>
          </a:xfrm>
          <a:prstGeom prst="rect">
            <a:avLst/>
          </a:prstGeom>
        </p:spPr>
        <p:txBody>
          <a:bodyPr vert="horz" lIns="91440" tIns="45720" rIns="91440" bIns="45720" rtlCol="0" anchor="t">
            <a:normAutofit/>
          </a:bodyPr>
          <a:lst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a:lstStyle>
          <a:p>
            <a:pPr marL="0" marR="0" lvl="0" indent="0" algn="l" defTabSz="914400" rtl="0" eaLnBrk="1" fontAlgn="auto" latinLnBrk="0" hangingPunct="1">
              <a:lnSpc>
                <a:spcPct val="99000"/>
              </a:lnSpc>
              <a:spcBef>
                <a:spcPct val="0"/>
              </a:spcBef>
              <a:spcAft>
                <a:spcPts val="0"/>
              </a:spcAft>
              <a:buClrTx/>
              <a:buSzTx/>
              <a:buFontTx/>
              <a:buNone/>
              <a:tabLst/>
              <a:defRPr/>
            </a:pPr>
            <a:r>
              <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IV. YÊU CẦU CẦN ĐẠT</a:t>
            </a:r>
          </a:p>
        </p:txBody>
      </p:sp>
      <p:sp>
        <p:nvSpPr>
          <p:cNvPr id="2" name="Content Placeholder 1">
            <a:extLst>
              <a:ext uri="{FF2B5EF4-FFF2-40B4-BE49-F238E27FC236}">
                <a16:creationId xmlns="" xmlns:a16="http://schemas.microsoft.com/office/drawing/2014/main" id="{3A726D7E-C488-41A9-9065-4EA622B6526C}"/>
              </a:ext>
            </a:extLst>
          </p:cNvPr>
          <p:cNvSpPr>
            <a:spLocks noGrp="1"/>
          </p:cNvSpPr>
          <p:nvPr>
            <p:ph idx="1"/>
          </p:nvPr>
        </p:nvSpPr>
        <p:spPr>
          <a:xfrm>
            <a:off x="316396" y="974035"/>
            <a:ext cx="11559207" cy="5705061"/>
          </a:xfrm>
        </p:spPr>
        <p:txBody>
          <a:bodyPr>
            <a:normAutofit/>
          </a:bodyPr>
          <a:lstStyle/>
          <a:p>
            <a:pPr marL="0" indent="0" algn="just">
              <a:buNone/>
            </a:pPr>
            <a:r>
              <a:rPr lang="es-ES" sz="2500" dirty="0">
                <a:latin typeface="Times New Roman" panose="02020603050405020304" pitchFamily="18" charset="0"/>
                <a:cs typeface="Times New Roman" panose="02020603050405020304" pitchFamily="18" charset="0"/>
              </a:rPr>
              <a:t>	</a:t>
            </a:r>
            <a:endParaRPr lang="en-US" dirty="0"/>
          </a:p>
        </p:txBody>
      </p:sp>
      <p:graphicFrame>
        <p:nvGraphicFramePr>
          <p:cNvPr id="4" name="Diagram 3">
            <a:extLst>
              <a:ext uri="{FF2B5EF4-FFF2-40B4-BE49-F238E27FC236}">
                <a16:creationId xmlns="" xmlns:a16="http://schemas.microsoft.com/office/drawing/2014/main" id="{DB36FDD1-E756-443F-8616-058E6934CC88}"/>
              </a:ext>
            </a:extLst>
          </p:cNvPr>
          <p:cNvGraphicFramePr/>
          <p:nvPr>
            <p:extLst>
              <p:ext uri="{D42A27DB-BD31-4B8C-83A1-F6EECF244321}">
                <p14:modId xmlns:p14="http://schemas.microsoft.com/office/powerpoint/2010/main" xmlns="" val="3235561218"/>
              </p:ext>
            </p:extLst>
          </p:nvPr>
        </p:nvGraphicFramePr>
        <p:xfrm>
          <a:off x="2032000" y="719666"/>
          <a:ext cx="8128000" cy="59594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3442628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 xmlns:a16="http://schemas.microsoft.com/office/drawing/2014/main" id="{D1DB3833-2C31-4823-83AB-87BDA1C63293}"/>
              </a:ext>
            </a:extLst>
          </p:cNvPr>
          <p:cNvSpPr txBox="1">
            <a:spLocks/>
          </p:cNvSpPr>
          <p:nvPr/>
        </p:nvSpPr>
        <p:spPr>
          <a:xfrm>
            <a:off x="1391045" y="91267"/>
            <a:ext cx="11346462" cy="475263"/>
          </a:xfrm>
          <a:prstGeom prst="rect">
            <a:avLst/>
          </a:prstGeom>
        </p:spPr>
        <p:txBody>
          <a:bodyPr vert="horz" lIns="91440" tIns="45720" rIns="91440" bIns="45720" rtlCol="0" anchor="t">
            <a:normAutofit/>
          </a:bodyPr>
          <a:lst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a:lstStyle>
          <a:p>
            <a:pPr marL="0" marR="0" lvl="0" indent="0" algn="l" defTabSz="914400" rtl="0" eaLnBrk="1" fontAlgn="auto" latinLnBrk="0" hangingPunct="1">
              <a:lnSpc>
                <a:spcPct val="99000"/>
              </a:lnSpc>
              <a:spcBef>
                <a:spcPct val="0"/>
              </a:spcBef>
              <a:spcAft>
                <a:spcPts val="0"/>
              </a:spcAft>
              <a:buClrTx/>
              <a:buSzTx/>
              <a:buFontTx/>
              <a:buNone/>
              <a:tabLst/>
              <a:defRPr/>
            </a:pPr>
            <a:r>
              <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IV. YÊU CẦU CẦN ĐẠT</a:t>
            </a:r>
          </a:p>
        </p:txBody>
      </p:sp>
      <p:sp>
        <p:nvSpPr>
          <p:cNvPr id="2" name="Content Placeholder 1">
            <a:extLst>
              <a:ext uri="{FF2B5EF4-FFF2-40B4-BE49-F238E27FC236}">
                <a16:creationId xmlns="" xmlns:a16="http://schemas.microsoft.com/office/drawing/2014/main" id="{3A726D7E-C488-41A9-9065-4EA622B6526C}"/>
              </a:ext>
            </a:extLst>
          </p:cNvPr>
          <p:cNvSpPr>
            <a:spLocks noGrp="1"/>
          </p:cNvSpPr>
          <p:nvPr>
            <p:ph idx="1"/>
          </p:nvPr>
        </p:nvSpPr>
        <p:spPr>
          <a:xfrm>
            <a:off x="316396" y="974035"/>
            <a:ext cx="11559207" cy="5705061"/>
          </a:xfrm>
        </p:spPr>
        <p:txBody>
          <a:bodyPr>
            <a:normAutofit/>
          </a:bodyPr>
          <a:lstStyle/>
          <a:p>
            <a:pPr marL="0" indent="0" algn="just">
              <a:buNone/>
            </a:pPr>
            <a:r>
              <a:rPr lang="es-ES" sz="2500" dirty="0">
                <a:latin typeface="Times New Roman" panose="02020603050405020304" pitchFamily="18" charset="0"/>
                <a:cs typeface="Times New Roman" panose="02020603050405020304" pitchFamily="18" charset="0"/>
              </a:rPr>
              <a:t>	</a:t>
            </a:r>
            <a:endParaRPr lang="en-US" dirty="0"/>
          </a:p>
        </p:txBody>
      </p:sp>
      <p:graphicFrame>
        <p:nvGraphicFramePr>
          <p:cNvPr id="4" name="Diagram 3">
            <a:extLst>
              <a:ext uri="{FF2B5EF4-FFF2-40B4-BE49-F238E27FC236}">
                <a16:creationId xmlns="" xmlns:a16="http://schemas.microsoft.com/office/drawing/2014/main" id="{DB36FDD1-E756-443F-8616-058E6934CC88}"/>
              </a:ext>
            </a:extLst>
          </p:cNvPr>
          <p:cNvGraphicFramePr/>
          <p:nvPr>
            <p:extLst>
              <p:ext uri="{D42A27DB-BD31-4B8C-83A1-F6EECF244321}">
                <p14:modId xmlns:p14="http://schemas.microsoft.com/office/powerpoint/2010/main" xmlns="" val="2992178727"/>
              </p:ext>
            </p:extLst>
          </p:nvPr>
        </p:nvGraphicFramePr>
        <p:xfrm>
          <a:off x="2031999" y="266541"/>
          <a:ext cx="8128000" cy="65001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1380373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 xmlns:a16="http://schemas.microsoft.com/office/drawing/2014/main" id="{D1DB3833-2C31-4823-83AB-87BDA1C63293}"/>
              </a:ext>
            </a:extLst>
          </p:cNvPr>
          <p:cNvSpPr txBox="1">
            <a:spLocks/>
          </p:cNvSpPr>
          <p:nvPr/>
        </p:nvSpPr>
        <p:spPr>
          <a:xfrm>
            <a:off x="1523125" y="82935"/>
            <a:ext cx="11346462" cy="475263"/>
          </a:xfrm>
          <a:prstGeom prst="rect">
            <a:avLst/>
          </a:prstGeom>
        </p:spPr>
        <p:txBody>
          <a:bodyPr vert="horz" lIns="91440" tIns="45720" rIns="91440" bIns="45720" rtlCol="0" anchor="t">
            <a:normAutofit/>
          </a:bodyPr>
          <a:lst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a:lstStyle>
          <a:p>
            <a:pPr marL="0" marR="0" lvl="0" indent="0" algn="l" defTabSz="914400" rtl="0" eaLnBrk="1" fontAlgn="auto" latinLnBrk="0" hangingPunct="1">
              <a:lnSpc>
                <a:spcPct val="99000"/>
              </a:lnSpc>
              <a:spcBef>
                <a:spcPct val="0"/>
              </a:spcBef>
              <a:spcAft>
                <a:spcPts val="0"/>
              </a:spcAft>
              <a:buClrTx/>
              <a:buSzTx/>
              <a:buFontTx/>
              <a:buNone/>
              <a:tabLst/>
              <a:defRPr/>
            </a:pPr>
            <a:r>
              <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IV. YÊU CẦU CẦN ĐẠT</a:t>
            </a:r>
          </a:p>
        </p:txBody>
      </p:sp>
      <p:sp>
        <p:nvSpPr>
          <p:cNvPr id="2" name="Content Placeholder 1">
            <a:extLst>
              <a:ext uri="{FF2B5EF4-FFF2-40B4-BE49-F238E27FC236}">
                <a16:creationId xmlns="" xmlns:a16="http://schemas.microsoft.com/office/drawing/2014/main" id="{3A726D7E-C488-41A9-9065-4EA622B6526C}"/>
              </a:ext>
            </a:extLst>
          </p:cNvPr>
          <p:cNvSpPr>
            <a:spLocks noGrp="1"/>
          </p:cNvSpPr>
          <p:nvPr>
            <p:ph idx="1"/>
          </p:nvPr>
        </p:nvSpPr>
        <p:spPr>
          <a:xfrm>
            <a:off x="316396" y="974035"/>
            <a:ext cx="11559207" cy="5705061"/>
          </a:xfrm>
        </p:spPr>
        <p:txBody>
          <a:bodyPr>
            <a:normAutofit/>
          </a:bodyPr>
          <a:lstStyle/>
          <a:p>
            <a:pPr marL="0" indent="0" algn="just">
              <a:buNone/>
            </a:pPr>
            <a:r>
              <a:rPr lang="es-ES" sz="2500" dirty="0">
                <a:latin typeface="Times New Roman" panose="02020603050405020304" pitchFamily="18" charset="0"/>
                <a:cs typeface="Times New Roman" panose="02020603050405020304" pitchFamily="18" charset="0"/>
              </a:rPr>
              <a:t>	</a:t>
            </a:r>
            <a:endParaRPr lang="en-US" dirty="0"/>
          </a:p>
        </p:txBody>
      </p:sp>
      <p:graphicFrame>
        <p:nvGraphicFramePr>
          <p:cNvPr id="3" name="Diagram 2">
            <a:extLst>
              <a:ext uri="{FF2B5EF4-FFF2-40B4-BE49-F238E27FC236}">
                <a16:creationId xmlns="" xmlns:a16="http://schemas.microsoft.com/office/drawing/2014/main" id="{850DC637-336F-4268-AABD-EFB07E7A4CC1}"/>
              </a:ext>
            </a:extLst>
          </p:cNvPr>
          <p:cNvGraphicFramePr/>
          <p:nvPr>
            <p:extLst>
              <p:ext uri="{D42A27DB-BD31-4B8C-83A1-F6EECF244321}">
                <p14:modId xmlns:p14="http://schemas.microsoft.com/office/powerpoint/2010/main" xmlns="" val="2250566082"/>
              </p:ext>
            </p:extLst>
          </p:nvPr>
        </p:nvGraphicFramePr>
        <p:xfrm>
          <a:off x="347387" y="824948"/>
          <a:ext cx="112014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216335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 xmlns:a16="http://schemas.microsoft.com/office/drawing/2014/main" id="{D1DB3833-2C31-4823-83AB-87BDA1C63293}"/>
              </a:ext>
            </a:extLst>
          </p:cNvPr>
          <p:cNvSpPr txBox="1">
            <a:spLocks/>
          </p:cNvSpPr>
          <p:nvPr/>
        </p:nvSpPr>
        <p:spPr>
          <a:xfrm>
            <a:off x="1360565" y="0"/>
            <a:ext cx="11346462" cy="475263"/>
          </a:xfrm>
          <a:prstGeom prst="rect">
            <a:avLst/>
          </a:prstGeom>
        </p:spPr>
        <p:txBody>
          <a:bodyPr vert="horz" lIns="91440" tIns="45720" rIns="91440" bIns="45720" rtlCol="0" anchor="t">
            <a:normAutofit/>
          </a:bodyPr>
          <a:lst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a:lstStyle>
          <a:p>
            <a:pPr marL="0" marR="0" lvl="0" indent="0" algn="l" defTabSz="914400" rtl="0" eaLnBrk="1" fontAlgn="auto" latinLnBrk="0" hangingPunct="1">
              <a:lnSpc>
                <a:spcPct val="99000"/>
              </a:lnSpc>
              <a:spcBef>
                <a:spcPct val="0"/>
              </a:spcBef>
              <a:spcAft>
                <a:spcPts val="0"/>
              </a:spcAft>
              <a:buClrTx/>
              <a:buSzTx/>
              <a:buFontTx/>
              <a:buNone/>
              <a:tabLst/>
              <a:defRPr/>
            </a:pPr>
            <a:r>
              <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IV. YÊU CẦU CẦN ĐẠT</a:t>
            </a:r>
          </a:p>
        </p:txBody>
      </p:sp>
      <p:sp>
        <p:nvSpPr>
          <p:cNvPr id="2" name="Content Placeholder 1">
            <a:extLst>
              <a:ext uri="{FF2B5EF4-FFF2-40B4-BE49-F238E27FC236}">
                <a16:creationId xmlns="" xmlns:a16="http://schemas.microsoft.com/office/drawing/2014/main" id="{3A726D7E-C488-41A9-9065-4EA622B6526C}"/>
              </a:ext>
            </a:extLst>
          </p:cNvPr>
          <p:cNvSpPr>
            <a:spLocks noGrp="1"/>
          </p:cNvSpPr>
          <p:nvPr>
            <p:ph idx="1"/>
          </p:nvPr>
        </p:nvSpPr>
        <p:spPr>
          <a:xfrm>
            <a:off x="316396" y="974035"/>
            <a:ext cx="11559207" cy="5705061"/>
          </a:xfrm>
        </p:spPr>
        <p:txBody>
          <a:bodyPr>
            <a:normAutofit/>
          </a:bodyPr>
          <a:lstStyle/>
          <a:p>
            <a:pPr marL="0" indent="0" algn="just">
              <a:buNone/>
            </a:pPr>
            <a:r>
              <a:rPr lang="es-ES" sz="2500" dirty="0">
                <a:latin typeface="Times New Roman" panose="02020603050405020304" pitchFamily="18" charset="0"/>
                <a:cs typeface="Times New Roman" panose="02020603050405020304" pitchFamily="18" charset="0"/>
              </a:rPr>
              <a:t>	</a:t>
            </a:r>
            <a:endParaRPr lang="en-US" dirty="0"/>
          </a:p>
        </p:txBody>
      </p:sp>
      <p:graphicFrame>
        <p:nvGraphicFramePr>
          <p:cNvPr id="4" name="Diagram 3">
            <a:extLst>
              <a:ext uri="{FF2B5EF4-FFF2-40B4-BE49-F238E27FC236}">
                <a16:creationId xmlns="" xmlns:a16="http://schemas.microsoft.com/office/drawing/2014/main" id="{185249A5-B532-4DCC-87F4-293E0824AEF0}"/>
              </a:ext>
            </a:extLst>
          </p:cNvPr>
          <p:cNvGraphicFramePr/>
          <p:nvPr>
            <p:extLst>
              <p:ext uri="{D42A27DB-BD31-4B8C-83A1-F6EECF244321}">
                <p14:modId xmlns:p14="http://schemas.microsoft.com/office/powerpoint/2010/main" xmlns="" val="1091964066"/>
              </p:ext>
            </p:extLst>
          </p:nvPr>
        </p:nvGraphicFramePr>
        <p:xfrm>
          <a:off x="643214" y="705947"/>
          <a:ext cx="10905573" cy="61125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Rounded Corners 2">
            <a:extLst>
              <a:ext uri="{FF2B5EF4-FFF2-40B4-BE49-F238E27FC236}">
                <a16:creationId xmlns="" xmlns:a16="http://schemas.microsoft.com/office/drawing/2014/main" id="{C1F1386D-1B76-4E99-83F2-AC15931E4329}"/>
              </a:ext>
            </a:extLst>
          </p:cNvPr>
          <p:cNvSpPr/>
          <p:nvPr/>
        </p:nvSpPr>
        <p:spPr>
          <a:xfrm>
            <a:off x="8829040" y="-8835"/>
            <a:ext cx="3362960" cy="6146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3200" b="1" dirty="0">
                <a:solidFill>
                  <a:srgbClr val="C00000"/>
                </a:solidFill>
                <a:latin typeface="Times New Roman" panose="02020603050405020304" pitchFamily="18" charset="0"/>
                <a:cs typeface="Times New Roman" panose="02020603050405020304" pitchFamily="18" charset="0"/>
              </a:rPr>
              <a:t>NL NGÔN NGỮ</a:t>
            </a:r>
          </a:p>
        </p:txBody>
      </p:sp>
    </p:spTree>
    <p:extLst>
      <p:ext uri="{BB962C8B-B14F-4D97-AF65-F5344CB8AC3E}">
        <p14:creationId xmlns:p14="http://schemas.microsoft.com/office/powerpoint/2010/main" xmlns="" val="5937901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 xmlns:a16="http://schemas.microsoft.com/office/drawing/2014/main" id="{D1DB3833-2C31-4823-83AB-87BDA1C63293}"/>
              </a:ext>
            </a:extLst>
          </p:cNvPr>
          <p:cNvSpPr txBox="1">
            <a:spLocks/>
          </p:cNvSpPr>
          <p:nvPr/>
        </p:nvSpPr>
        <p:spPr>
          <a:xfrm>
            <a:off x="1340245" y="57388"/>
            <a:ext cx="11346462" cy="475263"/>
          </a:xfrm>
          <a:prstGeom prst="rect">
            <a:avLst/>
          </a:prstGeom>
        </p:spPr>
        <p:txBody>
          <a:bodyPr vert="horz" lIns="91440" tIns="45720" rIns="91440" bIns="45720" rtlCol="0" anchor="t">
            <a:normAutofit/>
          </a:bodyPr>
          <a:lst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a:lstStyle>
          <a:p>
            <a:pPr marL="0" marR="0" lvl="0" indent="0" algn="l" defTabSz="914400" rtl="0" eaLnBrk="1" fontAlgn="auto" latinLnBrk="0" hangingPunct="1">
              <a:lnSpc>
                <a:spcPct val="99000"/>
              </a:lnSpc>
              <a:spcBef>
                <a:spcPct val="0"/>
              </a:spcBef>
              <a:spcAft>
                <a:spcPts val="0"/>
              </a:spcAft>
              <a:buClrTx/>
              <a:buSzTx/>
              <a:buFontTx/>
              <a:buNone/>
              <a:tabLst/>
              <a:defRPr/>
            </a:pPr>
            <a:r>
              <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IV. YÊU CẦU CẦN ĐẠT</a:t>
            </a:r>
          </a:p>
        </p:txBody>
      </p:sp>
      <p:sp>
        <p:nvSpPr>
          <p:cNvPr id="2" name="Content Placeholder 1">
            <a:extLst>
              <a:ext uri="{FF2B5EF4-FFF2-40B4-BE49-F238E27FC236}">
                <a16:creationId xmlns="" xmlns:a16="http://schemas.microsoft.com/office/drawing/2014/main" id="{3A726D7E-C488-41A9-9065-4EA622B6526C}"/>
              </a:ext>
            </a:extLst>
          </p:cNvPr>
          <p:cNvSpPr>
            <a:spLocks noGrp="1"/>
          </p:cNvSpPr>
          <p:nvPr>
            <p:ph idx="1"/>
          </p:nvPr>
        </p:nvSpPr>
        <p:spPr>
          <a:xfrm>
            <a:off x="316396" y="974035"/>
            <a:ext cx="11559207" cy="5705061"/>
          </a:xfrm>
        </p:spPr>
        <p:txBody>
          <a:bodyPr>
            <a:normAutofit/>
          </a:bodyPr>
          <a:lstStyle/>
          <a:p>
            <a:pPr marL="0" indent="0" algn="just">
              <a:buNone/>
            </a:pPr>
            <a:r>
              <a:rPr lang="es-ES" sz="2500" dirty="0">
                <a:latin typeface="Times New Roman" panose="02020603050405020304" pitchFamily="18" charset="0"/>
                <a:cs typeface="Times New Roman" panose="02020603050405020304" pitchFamily="18" charset="0"/>
              </a:rPr>
              <a:t>	</a:t>
            </a:r>
            <a:endParaRPr lang="en-US" dirty="0"/>
          </a:p>
        </p:txBody>
      </p:sp>
      <p:graphicFrame>
        <p:nvGraphicFramePr>
          <p:cNvPr id="5" name="Diagram 4">
            <a:extLst>
              <a:ext uri="{FF2B5EF4-FFF2-40B4-BE49-F238E27FC236}">
                <a16:creationId xmlns="" xmlns:a16="http://schemas.microsoft.com/office/drawing/2014/main" id="{316821E7-1955-4F7E-A213-493C5F80FFC5}"/>
              </a:ext>
            </a:extLst>
          </p:cNvPr>
          <p:cNvGraphicFramePr/>
          <p:nvPr>
            <p:extLst>
              <p:ext uri="{D42A27DB-BD31-4B8C-83A1-F6EECF244321}">
                <p14:modId xmlns:p14="http://schemas.microsoft.com/office/powerpoint/2010/main" xmlns="" val="1778136379"/>
              </p:ext>
            </p:extLst>
          </p:nvPr>
        </p:nvGraphicFramePr>
        <p:xfrm>
          <a:off x="2031999" y="91267"/>
          <a:ext cx="8128000" cy="64125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7139199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 xmlns:a16="http://schemas.microsoft.com/office/drawing/2014/main" id="{D1DB3833-2C31-4823-83AB-87BDA1C63293}"/>
              </a:ext>
            </a:extLst>
          </p:cNvPr>
          <p:cNvSpPr txBox="1">
            <a:spLocks/>
          </p:cNvSpPr>
          <p:nvPr/>
        </p:nvSpPr>
        <p:spPr>
          <a:xfrm>
            <a:off x="1370725" y="-1"/>
            <a:ext cx="11346462" cy="1121307"/>
          </a:xfrm>
          <a:prstGeom prst="rect">
            <a:avLst/>
          </a:prstGeom>
        </p:spPr>
        <p:txBody>
          <a:bodyPr vert="horz" lIns="91440" tIns="45720" rIns="91440" bIns="45720" rtlCol="0" anchor="t">
            <a:normAutofit/>
          </a:bodyPr>
          <a:lst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a:lstStyle>
          <a:p>
            <a:pPr marL="0" marR="0" lvl="0" indent="0" algn="l" defTabSz="914400" rtl="0" eaLnBrk="1" fontAlgn="auto" latinLnBrk="0" hangingPunct="1">
              <a:lnSpc>
                <a:spcPct val="99000"/>
              </a:lnSpc>
              <a:spcBef>
                <a:spcPct val="0"/>
              </a:spcBef>
              <a:spcAft>
                <a:spcPts val="0"/>
              </a:spcAft>
              <a:buClrTx/>
              <a:buSzTx/>
              <a:buFontTx/>
              <a:buNone/>
              <a:tabLst/>
              <a:defRPr/>
            </a:pPr>
            <a:r>
              <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V. NỘI DUNG GIÁO DỤC</a:t>
            </a:r>
          </a:p>
          <a:p>
            <a:pPr marL="0" marR="0" lvl="0" indent="0" algn="l" defTabSz="914400" rtl="0" eaLnBrk="1" fontAlgn="auto" latinLnBrk="0" hangingPunct="1">
              <a:lnSpc>
                <a:spcPct val="99000"/>
              </a:lnSpc>
              <a:spcBef>
                <a:spcPct val="0"/>
              </a:spcBef>
              <a:spcAft>
                <a:spcPts val="0"/>
              </a:spcAft>
              <a:buClrTx/>
              <a:buSzTx/>
              <a:buFontTx/>
              <a:buNone/>
              <a:tabLst/>
              <a:defRPr/>
            </a:pPr>
            <a:r>
              <a:rPr lang="en-US" sz="2400" b="1" dirty="0">
                <a:solidFill>
                  <a:srgbClr val="121316">
                    <a:lumMod val="75000"/>
                    <a:lumOff val="25000"/>
                  </a:srgbClr>
                </a:solidFill>
                <a:latin typeface="Times New Roman" panose="02020603050405020304" pitchFamily="18" charset="0"/>
                <a:cs typeface="Times New Roman" panose="02020603050405020304" pitchFamily="18" charset="0"/>
              </a:rPr>
              <a:t>1. </a:t>
            </a:r>
            <a:r>
              <a:rPr lang="en-US" sz="2400" b="1" dirty="0" err="1">
                <a:solidFill>
                  <a:srgbClr val="121316">
                    <a:lumMod val="75000"/>
                    <a:lumOff val="25000"/>
                  </a:srgbClr>
                </a:solidFill>
                <a:latin typeface="Times New Roman" panose="02020603050405020304" pitchFamily="18" charset="0"/>
                <a:cs typeface="Times New Roman" panose="02020603050405020304" pitchFamily="18" charset="0"/>
              </a:rPr>
              <a:t>Nội</a:t>
            </a:r>
            <a:r>
              <a:rPr lang="en-US" sz="2400" b="1" dirty="0">
                <a:solidFill>
                  <a:srgbClr val="121316">
                    <a:lumMod val="75000"/>
                    <a:lumOff val="25000"/>
                  </a:srgbClr>
                </a:solidFill>
                <a:latin typeface="Times New Roman" panose="02020603050405020304" pitchFamily="18" charset="0"/>
                <a:cs typeface="Times New Roman" panose="02020603050405020304" pitchFamily="18" charset="0"/>
              </a:rPr>
              <a:t> dung </a:t>
            </a:r>
            <a:r>
              <a:rPr lang="en-US" sz="2400" b="1" dirty="0" err="1">
                <a:solidFill>
                  <a:srgbClr val="121316">
                    <a:lumMod val="75000"/>
                    <a:lumOff val="25000"/>
                  </a:srgbClr>
                </a:solidFill>
                <a:latin typeface="Times New Roman" panose="02020603050405020304" pitchFamily="18" charset="0"/>
                <a:cs typeface="Times New Roman" panose="02020603050405020304" pitchFamily="18" charset="0"/>
              </a:rPr>
              <a:t>khái</a:t>
            </a:r>
            <a:r>
              <a:rPr lang="en-US" sz="2400" b="1" dirty="0">
                <a:solidFill>
                  <a:srgbClr val="121316">
                    <a:lumMod val="75000"/>
                    <a:lumOff val="25000"/>
                  </a:srgbClr>
                </a:solidFill>
                <a:latin typeface="Times New Roman" panose="02020603050405020304" pitchFamily="18" charset="0"/>
                <a:cs typeface="Times New Roman" panose="02020603050405020304" pitchFamily="18" charset="0"/>
              </a:rPr>
              <a:t> </a:t>
            </a:r>
            <a:r>
              <a:rPr lang="en-US" sz="2400" b="1" dirty="0" err="1">
                <a:solidFill>
                  <a:srgbClr val="121316">
                    <a:lumMod val="75000"/>
                    <a:lumOff val="25000"/>
                  </a:srgbClr>
                </a:solidFill>
                <a:latin typeface="Times New Roman" panose="02020603050405020304" pitchFamily="18" charset="0"/>
                <a:cs typeface="Times New Roman" panose="02020603050405020304" pitchFamily="18" charset="0"/>
              </a:rPr>
              <a:t>quát</a:t>
            </a:r>
            <a:endPar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endParaRPr>
          </a:p>
        </p:txBody>
      </p:sp>
      <p:sp>
        <p:nvSpPr>
          <p:cNvPr id="2" name="Content Placeholder 1">
            <a:extLst>
              <a:ext uri="{FF2B5EF4-FFF2-40B4-BE49-F238E27FC236}">
                <a16:creationId xmlns="" xmlns:a16="http://schemas.microsoft.com/office/drawing/2014/main" id="{3A726D7E-C488-41A9-9065-4EA622B6526C}"/>
              </a:ext>
            </a:extLst>
          </p:cNvPr>
          <p:cNvSpPr>
            <a:spLocks noGrp="1"/>
          </p:cNvSpPr>
          <p:nvPr>
            <p:ph idx="1"/>
          </p:nvPr>
        </p:nvSpPr>
        <p:spPr>
          <a:xfrm>
            <a:off x="316396" y="566531"/>
            <a:ext cx="11559207" cy="6112566"/>
          </a:xfrm>
        </p:spPr>
        <p:txBody>
          <a:bodyPr>
            <a:normAutofit/>
          </a:bodyPr>
          <a:lstStyle/>
          <a:p>
            <a:pPr marL="0" indent="0" algn="just">
              <a:buNone/>
            </a:pPr>
            <a:r>
              <a:rPr lang="es-ES" sz="2500" dirty="0">
                <a:latin typeface="Times New Roman" panose="02020603050405020304" pitchFamily="18" charset="0"/>
                <a:cs typeface="Times New Roman" panose="02020603050405020304" pitchFamily="18" charset="0"/>
              </a:rPr>
              <a:t>	</a:t>
            </a:r>
            <a:endParaRPr lang="en-US" dirty="0"/>
          </a:p>
        </p:txBody>
      </p:sp>
      <p:sp>
        <p:nvSpPr>
          <p:cNvPr id="4" name="Content Placeholder 1">
            <a:extLst>
              <a:ext uri="{FF2B5EF4-FFF2-40B4-BE49-F238E27FC236}">
                <a16:creationId xmlns="" xmlns:a16="http://schemas.microsoft.com/office/drawing/2014/main" id="{697BEB94-3FD2-46FD-AF57-226A8D6C84CD}"/>
              </a:ext>
            </a:extLst>
          </p:cNvPr>
          <p:cNvSpPr txBox="1">
            <a:spLocks/>
          </p:cNvSpPr>
          <p:nvPr/>
        </p:nvSpPr>
        <p:spPr>
          <a:xfrm>
            <a:off x="1370725" y="1121307"/>
            <a:ext cx="10504878" cy="5705061"/>
          </a:xfrm>
          <a:prstGeom prst="rect">
            <a:avLst/>
          </a:prstGeom>
        </p:spPr>
        <p:txBody>
          <a:bodyPr vert="horz" lIns="91440" tIns="45720" rIns="91440" bIns="45720" rtlCol="0">
            <a:normAutofit lnSpcReduction="10000"/>
          </a:bodyPr>
          <a:lst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a:lstStyle>
          <a:p>
            <a:pPr marL="0" marR="0" indent="0" algn="just">
              <a:lnSpc>
                <a:spcPct val="115000"/>
              </a:lnSpc>
              <a:spcBef>
                <a:spcPts val="200"/>
              </a:spcBef>
              <a:spcAft>
                <a:spcPts val="200"/>
              </a:spcAft>
              <a:buNone/>
            </a:pPr>
            <a:r>
              <a:rPr lang="es-ES" sz="2500" dirty="0">
                <a:latin typeface="Times New Roman" panose="02020603050405020304" pitchFamily="18" charset="0"/>
                <a:ea typeface="Calibri" panose="020F0502020204030204" pitchFamily="34" charset="0"/>
                <a:cs typeface="Times New Roman" panose="02020603050405020304" pitchFamily="18" charset="0"/>
              </a:rPr>
              <a:t>	</a:t>
            </a:r>
            <a:r>
              <a:rPr lang="vi-VN" sz="2800" b="1" i="1" dirty="0" err="1">
                <a:latin typeface="Times New Roman" panose="02020603050405020304" pitchFamily="18" charset="0"/>
                <a:ea typeface="Calibri" panose="020F0502020204030204" pitchFamily="34" charset="0"/>
              </a:rPr>
              <a:t>Nội</a:t>
            </a:r>
            <a:r>
              <a:rPr lang="vi-VN" sz="2800" b="1" i="1" dirty="0">
                <a:latin typeface="Times New Roman" panose="02020603050405020304" pitchFamily="18" charset="0"/>
                <a:ea typeface="Calibri" panose="020F0502020204030204" pitchFamily="34" charset="0"/>
              </a:rPr>
              <a:t> dung </a:t>
            </a:r>
            <a:r>
              <a:rPr lang="es-ES" sz="2800" b="1" i="1" dirty="0" err="1">
                <a:latin typeface="Times New Roman" panose="02020603050405020304" pitchFamily="18" charset="0"/>
                <a:ea typeface="Calibri" panose="020F0502020204030204" pitchFamily="34" charset="0"/>
              </a:rPr>
              <a:t>giáo</a:t>
            </a:r>
            <a:r>
              <a:rPr lang="es-ES" sz="2800" b="1" i="1" dirty="0">
                <a:latin typeface="Times New Roman" panose="02020603050405020304" pitchFamily="18" charset="0"/>
                <a:ea typeface="Calibri" panose="020F0502020204030204" pitchFamily="34" charset="0"/>
              </a:rPr>
              <a:t> </a:t>
            </a:r>
            <a:r>
              <a:rPr lang="es-ES" sz="2800" b="1" i="1" dirty="0" err="1">
                <a:latin typeface="Times New Roman" panose="02020603050405020304" pitchFamily="18" charset="0"/>
                <a:ea typeface="Calibri" panose="020F0502020204030204" pitchFamily="34" charset="0"/>
              </a:rPr>
              <a:t>dục</a:t>
            </a:r>
            <a:r>
              <a:rPr lang="es-ES" sz="2800" b="1" i="1"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bao</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gồm</a:t>
            </a:r>
            <a:r>
              <a:rPr lang="es-ES" sz="2800" dirty="0">
                <a:latin typeface="Times New Roman" panose="02020603050405020304" pitchFamily="18" charset="0"/>
                <a:ea typeface="Calibri" panose="020F0502020204030204" pitchFamily="34" charset="0"/>
              </a:rPr>
              <a:t> </a:t>
            </a:r>
            <a:r>
              <a:rPr lang="es-ES" sz="2800" b="1" i="1" dirty="0" err="1">
                <a:latin typeface="Times New Roman" panose="02020603050405020304" pitchFamily="18" charset="0"/>
                <a:ea typeface="Calibri" panose="020F0502020204030204" pitchFamily="34" charset="0"/>
              </a:rPr>
              <a:t>yêu</a:t>
            </a:r>
            <a:r>
              <a:rPr lang="es-ES" sz="2800" b="1" i="1" dirty="0">
                <a:latin typeface="Times New Roman" panose="02020603050405020304" pitchFamily="18" charset="0"/>
                <a:ea typeface="Calibri" panose="020F0502020204030204" pitchFamily="34" charset="0"/>
              </a:rPr>
              <a:t> </a:t>
            </a:r>
            <a:r>
              <a:rPr lang="es-ES" sz="2800" b="1" i="1" dirty="0" err="1">
                <a:latin typeface="Times New Roman" panose="02020603050405020304" pitchFamily="18" charset="0"/>
                <a:ea typeface="Calibri" panose="020F0502020204030204" pitchFamily="34" charset="0"/>
              </a:rPr>
              <a:t>cầu</a:t>
            </a:r>
            <a:r>
              <a:rPr lang="es-ES" sz="2800" b="1" i="1" dirty="0">
                <a:latin typeface="Times New Roman" panose="02020603050405020304" pitchFamily="18" charset="0"/>
                <a:ea typeface="Calibri" panose="020F0502020204030204" pitchFamily="34" charset="0"/>
              </a:rPr>
              <a:t> </a:t>
            </a:r>
            <a:r>
              <a:rPr lang="es-ES" sz="2800" b="1" i="1" dirty="0" err="1">
                <a:latin typeface="Times New Roman" panose="02020603050405020304" pitchFamily="18" charset="0"/>
                <a:ea typeface="Calibri" panose="020F0502020204030204" pitchFamily="34" charset="0"/>
              </a:rPr>
              <a:t>cần</a:t>
            </a:r>
            <a:r>
              <a:rPr lang="es-ES" sz="2800" b="1" i="1" dirty="0">
                <a:latin typeface="Times New Roman" panose="02020603050405020304" pitchFamily="18" charset="0"/>
                <a:ea typeface="Calibri" panose="020F0502020204030204" pitchFamily="34" charset="0"/>
              </a:rPr>
              <a:t> </a:t>
            </a:r>
            <a:r>
              <a:rPr lang="es-ES" sz="2800" b="1" i="1" dirty="0" err="1">
                <a:latin typeface="Times New Roman" panose="02020603050405020304" pitchFamily="18" charset="0"/>
                <a:ea typeface="Calibri" panose="020F0502020204030204" pitchFamily="34" charset="0"/>
              </a:rPr>
              <a:t>đạt</a:t>
            </a:r>
            <a:r>
              <a:rPr lang="es-ES" sz="2800" b="1" i="1"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và</a:t>
            </a:r>
            <a:r>
              <a:rPr lang="es-ES" sz="2800" dirty="0">
                <a:latin typeface="Times New Roman" panose="02020603050405020304" pitchFamily="18" charset="0"/>
                <a:ea typeface="Calibri" panose="020F0502020204030204" pitchFamily="34" charset="0"/>
              </a:rPr>
              <a:t> </a:t>
            </a:r>
            <a:r>
              <a:rPr lang="es-ES" sz="2800" b="1" i="1" dirty="0" err="1">
                <a:latin typeface="Times New Roman" panose="02020603050405020304" pitchFamily="18" charset="0"/>
              </a:rPr>
              <a:t>nội</a:t>
            </a:r>
            <a:r>
              <a:rPr lang="es-ES" sz="2800" b="1" i="1" dirty="0">
                <a:latin typeface="Times New Roman" panose="02020603050405020304" pitchFamily="18" charset="0"/>
              </a:rPr>
              <a:t> </a:t>
            </a:r>
            <a:r>
              <a:rPr lang="es-ES" sz="2800" b="1" i="1" dirty="0" err="1">
                <a:latin typeface="Times New Roman" panose="02020603050405020304" pitchFamily="18" charset="0"/>
              </a:rPr>
              <a:t>dung</a:t>
            </a:r>
            <a:r>
              <a:rPr lang="es-ES" sz="2800" b="1" i="1" dirty="0">
                <a:latin typeface="Times New Roman" panose="02020603050405020304" pitchFamily="18" charset="0"/>
              </a:rPr>
              <a:t> </a:t>
            </a:r>
            <a:r>
              <a:rPr lang="es-ES" sz="2800" b="1" i="1" dirty="0" err="1">
                <a:latin typeface="Times New Roman" panose="02020603050405020304" pitchFamily="18" charset="0"/>
              </a:rPr>
              <a:t>dạy</a:t>
            </a:r>
            <a:r>
              <a:rPr lang="es-ES" sz="2800" b="1" i="1" dirty="0">
                <a:latin typeface="Times New Roman" panose="02020603050405020304" pitchFamily="18" charset="0"/>
              </a:rPr>
              <a:t> </a:t>
            </a:r>
            <a:r>
              <a:rPr lang="es-ES" sz="2800" b="1" i="1" dirty="0" err="1">
                <a:latin typeface="Times New Roman" panose="02020603050405020304" pitchFamily="18" charset="0"/>
              </a:rPr>
              <a:t>học</a:t>
            </a:r>
            <a:r>
              <a:rPr lang="es-ES" sz="2800" dirty="0">
                <a:latin typeface="Times New Roman" panose="02020603050405020304" pitchFamily="18" charset="0"/>
                <a:ea typeface="Calibri" panose="020F0502020204030204" pitchFamily="34" charset="0"/>
              </a:rPr>
              <a:t>.</a:t>
            </a:r>
          </a:p>
          <a:p>
            <a:pPr marL="0" marR="0" indent="0" algn="just">
              <a:lnSpc>
                <a:spcPct val="115000"/>
              </a:lnSpc>
              <a:spcBef>
                <a:spcPts val="200"/>
              </a:spcBef>
              <a:spcAft>
                <a:spcPts val="200"/>
              </a:spcAft>
              <a:buNone/>
            </a:pPr>
            <a:r>
              <a:rPr lang="es-ES" sz="2800" dirty="0">
                <a:latin typeface="Times New Roman" panose="02020603050405020304" pitchFamily="18" charset="0"/>
                <a:ea typeface="Calibri" panose="020F0502020204030204" pitchFamily="34" charset="0"/>
              </a:rPr>
              <a:t>	</a:t>
            </a:r>
            <a:r>
              <a:rPr lang="es-ES" sz="2800" b="1" i="1" dirty="0" err="1">
                <a:latin typeface="Times New Roman" panose="02020603050405020304" pitchFamily="18" charset="0"/>
                <a:ea typeface="Calibri" panose="020F0502020204030204" pitchFamily="34" charset="0"/>
              </a:rPr>
              <a:t>Yêu</a:t>
            </a:r>
            <a:r>
              <a:rPr lang="es-ES" sz="2800" b="1" i="1" dirty="0">
                <a:latin typeface="Times New Roman" panose="02020603050405020304" pitchFamily="18" charset="0"/>
                <a:ea typeface="Calibri" panose="020F0502020204030204" pitchFamily="34" charset="0"/>
              </a:rPr>
              <a:t> </a:t>
            </a:r>
            <a:r>
              <a:rPr lang="es-ES" sz="2800" b="1" i="1" dirty="0" err="1">
                <a:latin typeface="Times New Roman" panose="02020603050405020304" pitchFamily="18" charset="0"/>
                <a:ea typeface="Calibri" panose="020F0502020204030204" pitchFamily="34" charset="0"/>
              </a:rPr>
              <a:t>cầu</a:t>
            </a:r>
            <a:r>
              <a:rPr lang="es-ES" sz="2800" b="1" i="1" dirty="0">
                <a:latin typeface="Times New Roman" panose="02020603050405020304" pitchFamily="18" charset="0"/>
                <a:ea typeface="Calibri" panose="020F0502020204030204" pitchFamily="34" charset="0"/>
              </a:rPr>
              <a:t> </a:t>
            </a:r>
            <a:r>
              <a:rPr lang="es-ES" sz="2800" b="1" i="1" dirty="0" err="1">
                <a:latin typeface="Times New Roman" panose="02020603050405020304" pitchFamily="18" charset="0"/>
                <a:ea typeface="Calibri" panose="020F0502020204030204" pitchFamily="34" charset="0"/>
              </a:rPr>
              <a:t>cần</a:t>
            </a:r>
            <a:r>
              <a:rPr lang="es-ES" sz="2800" b="1" i="1" dirty="0">
                <a:latin typeface="Times New Roman" panose="02020603050405020304" pitchFamily="18" charset="0"/>
                <a:ea typeface="Calibri" panose="020F0502020204030204" pitchFamily="34" charset="0"/>
              </a:rPr>
              <a:t> </a:t>
            </a:r>
            <a:r>
              <a:rPr lang="es-ES" sz="2800" b="1" i="1" dirty="0" err="1">
                <a:latin typeface="Times New Roman" panose="02020603050405020304" pitchFamily="18" charset="0"/>
                <a:ea typeface="Calibri" panose="020F0502020204030204" pitchFamily="34" charset="0"/>
              </a:rPr>
              <a:t>đạt</a:t>
            </a:r>
            <a:r>
              <a:rPr lang="es-ES" sz="2800" b="1" i="1"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là</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sự</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cụ</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thể</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hóa</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mục</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tiêu</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giáo</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dục</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và</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là</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căn</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cứ</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để</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kiểm</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soát</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và</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đánh</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giá</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kết</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quả</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học</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tập</a:t>
            </a:r>
            <a:r>
              <a:rPr lang="es-ES" sz="2800" dirty="0">
                <a:latin typeface="Times New Roman" panose="02020603050405020304" pitchFamily="18" charset="0"/>
                <a:ea typeface="Calibri" panose="020F0502020204030204" pitchFamily="34" charset="0"/>
              </a:rPr>
              <a:t>.</a:t>
            </a:r>
          </a:p>
          <a:p>
            <a:pPr marL="0" marR="0" indent="0" algn="just">
              <a:lnSpc>
                <a:spcPct val="115000"/>
              </a:lnSpc>
              <a:spcBef>
                <a:spcPts val="200"/>
              </a:spcBef>
              <a:spcAft>
                <a:spcPts val="200"/>
              </a:spcAft>
              <a:buNone/>
            </a:pPr>
            <a:r>
              <a:rPr lang="es-ES" sz="2800" dirty="0">
                <a:latin typeface="Times New Roman" panose="02020603050405020304" pitchFamily="18" charset="0"/>
                <a:ea typeface="Calibri" panose="020F0502020204030204" pitchFamily="34" charset="0"/>
              </a:rPr>
              <a:t>	</a:t>
            </a:r>
            <a:r>
              <a:rPr lang="es-ES" sz="2800" b="1" i="1" dirty="0" err="1">
                <a:latin typeface="Times New Roman" panose="02020603050405020304" pitchFamily="18" charset="0"/>
                <a:ea typeface="Calibri" panose="020F0502020204030204" pitchFamily="34" charset="0"/>
              </a:rPr>
              <a:t>Nội</a:t>
            </a:r>
            <a:r>
              <a:rPr lang="es-ES" sz="2800" b="1" i="1" dirty="0">
                <a:latin typeface="Times New Roman" panose="02020603050405020304" pitchFamily="18" charset="0"/>
                <a:ea typeface="Calibri" panose="020F0502020204030204" pitchFamily="34" charset="0"/>
              </a:rPr>
              <a:t> </a:t>
            </a:r>
            <a:r>
              <a:rPr lang="es-ES" sz="2800" b="1" i="1" dirty="0" err="1">
                <a:latin typeface="Times New Roman" panose="02020603050405020304" pitchFamily="18" charset="0"/>
                <a:ea typeface="Calibri" panose="020F0502020204030204" pitchFamily="34" charset="0"/>
              </a:rPr>
              <a:t>dung</a:t>
            </a:r>
            <a:r>
              <a:rPr lang="es-ES" sz="2800" b="1" i="1" dirty="0">
                <a:latin typeface="Times New Roman" panose="02020603050405020304" pitchFamily="18" charset="0"/>
                <a:ea typeface="Calibri" panose="020F0502020204030204" pitchFamily="34" charset="0"/>
              </a:rPr>
              <a:t> </a:t>
            </a:r>
            <a:r>
              <a:rPr lang="es-ES" sz="2800" b="1" i="1" dirty="0" err="1">
                <a:latin typeface="Times New Roman" panose="02020603050405020304" pitchFamily="18" charset="0"/>
                <a:ea typeface="Calibri" panose="020F0502020204030204" pitchFamily="34" charset="0"/>
              </a:rPr>
              <a:t>dạy</a:t>
            </a:r>
            <a:r>
              <a:rPr lang="es-ES" sz="2800" b="1" i="1" dirty="0">
                <a:latin typeface="Times New Roman" panose="02020603050405020304" pitchFamily="18" charset="0"/>
                <a:ea typeface="Calibri" panose="020F0502020204030204" pitchFamily="34" charset="0"/>
              </a:rPr>
              <a:t> </a:t>
            </a:r>
            <a:r>
              <a:rPr lang="es-ES" sz="2800" b="1" i="1" dirty="0" err="1">
                <a:latin typeface="Times New Roman" panose="02020603050405020304" pitchFamily="18" charset="0"/>
                <a:ea typeface="Calibri" panose="020F0502020204030204" pitchFamily="34" charset="0"/>
              </a:rPr>
              <a:t>học</a:t>
            </a:r>
            <a:r>
              <a:rPr lang="es-ES" sz="2800" b="1" i="1"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gồm</a:t>
            </a:r>
            <a:r>
              <a:rPr lang="es-ES" sz="2800" dirty="0">
                <a:latin typeface="Times New Roman" panose="02020603050405020304" pitchFamily="18" charset="0"/>
                <a:ea typeface="Calibri" panose="020F0502020204030204" pitchFamily="34" charset="0"/>
              </a:rPr>
              <a:t>: </a:t>
            </a:r>
          </a:p>
          <a:p>
            <a:pPr marL="0" marR="0" indent="0" algn="just">
              <a:lnSpc>
                <a:spcPct val="115000"/>
              </a:lnSpc>
              <a:spcBef>
                <a:spcPts val="200"/>
              </a:spcBef>
              <a:spcAft>
                <a:spcPts val="200"/>
              </a:spcAft>
              <a:buNone/>
            </a:pPr>
            <a:r>
              <a:rPr lang="es-ES" sz="2800" dirty="0">
                <a:latin typeface="Times New Roman" panose="02020603050405020304" pitchFamily="18" charset="0"/>
                <a:ea typeface="Calibri" panose="020F0502020204030204" pitchFamily="34" charset="0"/>
              </a:rPr>
              <a:t>	1) </a:t>
            </a:r>
            <a:r>
              <a:rPr lang="es-ES" sz="2800" dirty="0" err="1">
                <a:latin typeface="Times New Roman" panose="02020603050405020304" pitchFamily="18" charset="0"/>
                <a:ea typeface="Calibri" panose="020F0502020204030204" pitchFamily="34" charset="0"/>
              </a:rPr>
              <a:t>Hoạt</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động</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đọc</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viết</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nói</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và</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nghe</a:t>
            </a:r>
            <a:r>
              <a:rPr lang="es-ES" sz="2800" dirty="0">
                <a:latin typeface="Times New Roman" panose="02020603050405020304" pitchFamily="18" charset="0"/>
                <a:ea typeface="Calibri" panose="020F0502020204030204" pitchFamily="34" charset="0"/>
              </a:rPr>
              <a:t>; </a:t>
            </a:r>
          </a:p>
          <a:p>
            <a:pPr marL="0" marR="0" indent="0" algn="just">
              <a:lnSpc>
                <a:spcPct val="115000"/>
              </a:lnSpc>
              <a:spcBef>
                <a:spcPts val="200"/>
              </a:spcBef>
              <a:spcAft>
                <a:spcPts val="200"/>
              </a:spcAft>
              <a:buNone/>
            </a:pPr>
            <a:r>
              <a:rPr lang="es-ES" sz="2800" dirty="0">
                <a:latin typeface="Times New Roman" panose="02020603050405020304" pitchFamily="18" charset="0"/>
                <a:ea typeface="Calibri" panose="020F0502020204030204" pitchFamily="34" charset="0"/>
              </a:rPr>
              <a:t>	2) </a:t>
            </a:r>
            <a:r>
              <a:rPr lang="es-ES" sz="2800" dirty="0" err="1">
                <a:latin typeface="Times New Roman" panose="02020603050405020304" pitchFamily="18" charset="0"/>
                <a:ea typeface="Calibri" panose="020F0502020204030204" pitchFamily="34" charset="0"/>
              </a:rPr>
              <a:t>Kiến</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thức</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tiếng</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Việt</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văn</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học</a:t>
            </a:r>
            <a:r>
              <a:rPr lang="es-ES" sz="2800" dirty="0">
                <a:latin typeface="Times New Roman" panose="02020603050405020304" pitchFamily="18" charset="0"/>
                <a:ea typeface="Calibri" panose="020F0502020204030204" pitchFamily="34" charset="0"/>
              </a:rPr>
              <a:t>); </a:t>
            </a:r>
          </a:p>
          <a:p>
            <a:pPr marL="0" marR="0" indent="0" algn="just">
              <a:lnSpc>
                <a:spcPct val="115000"/>
              </a:lnSpc>
              <a:spcBef>
                <a:spcPts val="200"/>
              </a:spcBef>
              <a:spcAft>
                <a:spcPts val="200"/>
              </a:spcAft>
              <a:buNone/>
            </a:pPr>
            <a:r>
              <a:rPr lang="es-ES" sz="2800" dirty="0">
                <a:latin typeface="Times New Roman" panose="02020603050405020304" pitchFamily="18" charset="0"/>
                <a:ea typeface="Calibri" panose="020F0502020204030204" pitchFamily="34" charset="0"/>
              </a:rPr>
              <a:t>	3) </a:t>
            </a:r>
            <a:r>
              <a:rPr lang="es-ES" sz="2800" dirty="0" err="1">
                <a:latin typeface="Times New Roman" panose="02020603050405020304" pitchFamily="18" charset="0"/>
                <a:ea typeface="Calibri" panose="020F0502020204030204" pitchFamily="34" charset="0"/>
              </a:rPr>
              <a:t>Ngữ</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liệu</a:t>
            </a:r>
            <a:r>
              <a:rPr lang="es-ES" sz="2800" dirty="0">
                <a:latin typeface="Times New Roman" panose="02020603050405020304" pitchFamily="18" charset="0"/>
                <a:ea typeface="Calibri" panose="020F0502020204030204" pitchFamily="34" charset="0"/>
              </a:rPr>
              <a:t>. </a:t>
            </a:r>
          </a:p>
          <a:p>
            <a:pPr marL="0" marR="0" indent="0" algn="just">
              <a:lnSpc>
                <a:spcPct val="115000"/>
              </a:lnSpc>
              <a:spcBef>
                <a:spcPts val="200"/>
              </a:spcBef>
              <a:spcAft>
                <a:spcPts val="200"/>
              </a:spcAft>
              <a:buNone/>
            </a:pP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Nội</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dung</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các</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hoạt</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động</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dạy</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học</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đọc</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viết</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nói</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và</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nghe</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được</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xác</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định</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dựa</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trên</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các</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yêu</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cầu</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cần</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đạt</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của</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mỗi</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lớp</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được</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quy</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định</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trong</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chương</a:t>
            </a:r>
            <a:r>
              <a:rPr lang="es-ES" sz="2800" dirty="0">
                <a:latin typeface="Times New Roman" panose="02020603050405020304" pitchFamily="18" charset="0"/>
                <a:ea typeface="Calibri" panose="020F0502020204030204" pitchFamily="34" charset="0"/>
              </a:rPr>
              <a:t> </a:t>
            </a:r>
            <a:r>
              <a:rPr lang="es-ES" sz="2800" dirty="0" err="1">
                <a:latin typeface="Times New Roman" panose="02020603050405020304" pitchFamily="18" charset="0"/>
                <a:ea typeface="Calibri" panose="020F0502020204030204" pitchFamily="34" charset="0"/>
              </a:rPr>
              <a:t>trình</a:t>
            </a:r>
            <a:r>
              <a:rPr lang="es-ES" sz="2800" dirty="0">
                <a:latin typeface="Times New Roman" panose="02020603050405020304" pitchFamily="18" charset="0"/>
                <a:ea typeface="Calibri" panose="020F0502020204030204" pitchFamily="34" charset="0"/>
              </a:rPr>
              <a:t>.</a:t>
            </a:r>
            <a:endParaRPr lang="en-US" sz="2800" dirty="0">
              <a:latin typeface="Times New Roman" panose="02020603050405020304" pitchFamily="18" charset="0"/>
              <a:ea typeface="Calibri" panose="020F0502020204030204" pitchFamily="34" charset="0"/>
            </a:endParaRPr>
          </a:p>
          <a:p>
            <a:pPr marL="0" indent="0">
              <a:buFont typeface="Corbel" panose="020B0503020204020204" pitchFamily="34" charset="0"/>
              <a:buNone/>
            </a:pPr>
            <a:endParaRPr lang="en-US" dirty="0"/>
          </a:p>
        </p:txBody>
      </p:sp>
    </p:spTree>
    <p:extLst>
      <p:ext uri="{BB962C8B-B14F-4D97-AF65-F5344CB8AC3E}">
        <p14:creationId xmlns:p14="http://schemas.microsoft.com/office/powerpoint/2010/main" xmlns="" val="41325623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 xmlns:a16="http://schemas.microsoft.com/office/drawing/2014/main" id="{D1DB3833-2C31-4823-83AB-87BDA1C63293}"/>
              </a:ext>
            </a:extLst>
          </p:cNvPr>
          <p:cNvSpPr txBox="1">
            <a:spLocks/>
          </p:cNvSpPr>
          <p:nvPr/>
        </p:nvSpPr>
        <p:spPr>
          <a:xfrm>
            <a:off x="1373612" y="94580"/>
            <a:ext cx="11346462" cy="813195"/>
          </a:xfrm>
          <a:prstGeom prst="rect">
            <a:avLst/>
          </a:prstGeom>
        </p:spPr>
        <p:txBody>
          <a:bodyPr vert="horz" lIns="91440" tIns="45720" rIns="91440" bIns="45720" rtlCol="0" anchor="t">
            <a:normAutofit lnSpcReduction="10000"/>
          </a:bodyPr>
          <a:lst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a:lstStyle>
          <a:p>
            <a:pPr marL="0" marR="0" lvl="0" indent="0" algn="l" defTabSz="914400" rtl="0" eaLnBrk="1" fontAlgn="auto" latinLnBrk="0" hangingPunct="1">
              <a:lnSpc>
                <a:spcPct val="99000"/>
              </a:lnSpc>
              <a:spcBef>
                <a:spcPct val="0"/>
              </a:spcBef>
              <a:spcAft>
                <a:spcPts val="0"/>
              </a:spcAft>
              <a:buClrTx/>
              <a:buSzTx/>
              <a:buFontTx/>
              <a:buNone/>
              <a:tabLst/>
              <a:defRPr/>
            </a:pPr>
            <a:r>
              <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V. NỘI DUNG GIÁO DỤC</a:t>
            </a:r>
          </a:p>
          <a:p>
            <a:pPr marL="0" marR="0" lvl="0" indent="0" algn="l" defTabSz="914400" rtl="0" eaLnBrk="1" fontAlgn="auto" latinLnBrk="0" hangingPunct="1">
              <a:lnSpc>
                <a:spcPct val="99000"/>
              </a:lnSpc>
              <a:spcBef>
                <a:spcPct val="0"/>
              </a:spcBef>
              <a:spcAft>
                <a:spcPts val="0"/>
              </a:spcAft>
              <a:buClrTx/>
              <a:buSzTx/>
              <a:buFontTx/>
              <a:buNone/>
              <a:tabLst/>
              <a:defRPr/>
            </a:pPr>
            <a:r>
              <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1. </a:t>
            </a:r>
            <a:r>
              <a:rPr kumimoji="0" lang="en-US" sz="2400" b="1" i="0" u="none" strike="noStrike" kern="1200" cap="none" spc="0" normalizeH="0" baseline="0" noProof="0" dirty="0" err="1">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Nội</a:t>
            </a:r>
            <a:r>
              <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 dung </a:t>
            </a:r>
            <a:r>
              <a:rPr kumimoji="0" lang="en-US" sz="2400" b="1" i="0" u="none" strike="noStrike" kern="1200" cap="none" spc="0" normalizeH="0" baseline="0" noProof="0" dirty="0" err="1">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khái</a:t>
            </a:r>
            <a:r>
              <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 </a:t>
            </a:r>
            <a:r>
              <a:rPr kumimoji="0" lang="en-US" sz="2400" b="1" i="0" u="none" strike="noStrike" kern="1200" cap="none" spc="0" normalizeH="0" baseline="0" noProof="0" dirty="0" err="1">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quát</a:t>
            </a:r>
            <a:endPar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endParaRPr>
          </a:p>
        </p:txBody>
      </p:sp>
      <p:sp>
        <p:nvSpPr>
          <p:cNvPr id="2" name="Content Placeholder 1">
            <a:extLst>
              <a:ext uri="{FF2B5EF4-FFF2-40B4-BE49-F238E27FC236}">
                <a16:creationId xmlns="" xmlns:a16="http://schemas.microsoft.com/office/drawing/2014/main" id="{3A726D7E-C488-41A9-9065-4EA622B6526C}"/>
              </a:ext>
            </a:extLst>
          </p:cNvPr>
          <p:cNvSpPr>
            <a:spLocks noGrp="1"/>
          </p:cNvSpPr>
          <p:nvPr>
            <p:ph idx="1"/>
          </p:nvPr>
        </p:nvSpPr>
        <p:spPr>
          <a:xfrm>
            <a:off x="95952" y="1948070"/>
            <a:ext cx="11559207" cy="6112566"/>
          </a:xfrm>
        </p:spPr>
        <p:txBody>
          <a:bodyPr>
            <a:normAutofit/>
          </a:bodyPr>
          <a:lstStyle/>
          <a:p>
            <a:pPr marL="0" indent="0" algn="just">
              <a:buNone/>
            </a:pPr>
            <a:r>
              <a:rPr lang="es-ES" sz="2500" dirty="0">
                <a:latin typeface="Times New Roman" panose="02020603050405020304" pitchFamily="18" charset="0"/>
                <a:cs typeface="Times New Roman" panose="02020603050405020304" pitchFamily="18" charset="0"/>
              </a:rPr>
              <a:t>	</a:t>
            </a:r>
            <a:endParaRPr lang="en-US" dirty="0"/>
          </a:p>
        </p:txBody>
      </p:sp>
      <p:sp>
        <p:nvSpPr>
          <p:cNvPr id="5" name="Rectangle 4">
            <a:extLst>
              <a:ext uri="{FF2B5EF4-FFF2-40B4-BE49-F238E27FC236}">
                <a16:creationId xmlns="" xmlns:a16="http://schemas.microsoft.com/office/drawing/2014/main" id="{33361BC6-DBB4-4A79-A014-64D5CD7BAE04}"/>
              </a:ext>
            </a:extLst>
          </p:cNvPr>
          <p:cNvSpPr/>
          <p:nvPr/>
        </p:nvSpPr>
        <p:spPr>
          <a:xfrm>
            <a:off x="4615069" y="904461"/>
            <a:ext cx="2961861" cy="606287"/>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b="1" i="1" dirty="0">
                <a:latin typeface="Times New Roman" panose="02020603050405020304" pitchFamily="18" charset="0"/>
                <a:cs typeface="Times New Roman" panose="02020603050405020304" pitchFamily="18" charset="0"/>
              </a:rPr>
              <a:t>1.1. </a:t>
            </a:r>
            <a:r>
              <a:rPr lang="en-US" sz="2400" b="1" i="1" dirty="0" err="1">
                <a:latin typeface="Times New Roman" panose="02020603050405020304" pitchFamily="18" charset="0"/>
                <a:cs typeface="Times New Roman" panose="02020603050405020304" pitchFamily="18" charset="0"/>
              </a:rPr>
              <a:t>Yêu</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cầu</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cần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đạt</a:t>
            </a:r>
            <a:endParaRPr lang="en-US" sz="2400" b="1" i="1" dirty="0">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 xmlns:a16="http://schemas.microsoft.com/office/drawing/2014/main" id="{7E4C65E8-4262-4235-9A13-DDB0A86DF44A}"/>
              </a:ext>
            </a:extLst>
          </p:cNvPr>
          <p:cNvSpPr/>
          <p:nvPr/>
        </p:nvSpPr>
        <p:spPr>
          <a:xfrm>
            <a:off x="9627703" y="2453307"/>
            <a:ext cx="1563757" cy="606287"/>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b="1" dirty="0">
                <a:latin typeface="Times New Roman" panose="02020603050405020304" pitchFamily="18" charset="0"/>
                <a:cs typeface="Times New Roman" panose="02020603050405020304" pitchFamily="18" charset="0"/>
              </a:rPr>
              <a:t>KN </a:t>
            </a:r>
            <a:r>
              <a:rPr lang="en-US" sz="2400" b="1" dirty="0" err="1">
                <a:latin typeface="Times New Roman" panose="02020603050405020304" pitchFamily="18" charset="0"/>
                <a:cs typeface="Times New Roman" panose="02020603050405020304" pitchFamily="18" charset="0"/>
              </a:rPr>
              <a:t>nói</a:t>
            </a:r>
            <a:endParaRPr lang="en-US" sz="2400" b="1" dirty="0">
              <a:latin typeface="Times New Roman" panose="02020603050405020304" pitchFamily="18" charset="0"/>
              <a:cs typeface="Times New Roman" panose="02020603050405020304" pitchFamily="18" charset="0"/>
            </a:endParaRPr>
          </a:p>
        </p:txBody>
      </p:sp>
      <p:sp>
        <p:nvSpPr>
          <p:cNvPr id="9" name="Rectangle 8">
            <a:extLst>
              <a:ext uri="{FF2B5EF4-FFF2-40B4-BE49-F238E27FC236}">
                <a16:creationId xmlns="" xmlns:a16="http://schemas.microsoft.com/office/drawing/2014/main" id="{9E2A5056-D513-432F-A7E3-80493E15BB35}"/>
              </a:ext>
            </a:extLst>
          </p:cNvPr>
          <p:cNvSpPr/>
          <p:nvPr/>
        </p:nvSpPr>
        <p:spPr>
          <a:xfrm>
            <a:off x="6795051" y="2453307"/>
            <a:ext cx="1563757" cy="606287"/>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b="1" dirty="0">
                <a:latin typeface="Times New Roman" panose="02020603050405020304" pitchFamily="18" charset="0"/>
                <a:cs typeface="Times New Roman" panose="02020603050405020304" pitchFamily="18" charset="0"/>
              </a:rPr>
              <a:t>KN </a:t>
            </a:r>
            <a:r>
              <a:rPr lang="en-US" sz="2400" b="1" dirty="0" err="1">
                <a:latin typeface="Times New Roman" panose="02020603050405020304" pitchFamily="18" charset="0"/>
                <a:cs typeface="Times New Roman" panose="02020603050405020304" pitchFamily="18" charset="0"/>
              </a:rPr>
              <a:t>nghe</a:t>
            </a:r>
            <a:endParaRPr lang="en-US" sz="2400" b="1" dirty="0">
              <a:latin typeface="Times New Roman" panose="02020603050405020304" pitchFamily="18" charset="0"/>
              <a:cs typeface="Times New Roman" panose="02020603050405020304" pitchFamily="18" charset="0"/>
            </a:endParaRPr>
          </a:p>
        </p:txBody>
      </p:sp>
      <p:sp>
        <p:nvSpPr>
          <p:cNvPr id="10" name="Rectangle 9">
            <a:extLst>
              <a:ext uri="{FF2B5EF4-FFF2-40B4-BE49-F238E27FC236}">
                <a16:creationId xmlns="" xmlns:a16="http://schemas.microsoft.com/office/drawing/2014/main" id="{1A56F249-1C3F-4E2D-917A-A301F2603791}"/>
              </a:ext>
            </a:extLst>
          </p:cNvPr>
          <p:cNvSpPr/>
          <p:nvPr/>
        </p:nvSpPr>
        <p:spPr>
          <a:xfrm>
            <a:off x="3833193" y="2453307"/>
            <a:ext cx="1563757" cy="606287"/>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b="1" dirty="0">
                <a:latin typeface="Times New Roman" panose="02020603050405020304" pitchFamily="18" charset="0"/>
                <a:cs typeface="Times New Roman" panose="02020603050405020304" pitchFamily="18" charset="0"/>
              </a:rPr>
              <a:t>KN </a:t>
            </a:r>
            <a:r>
              <a:rPr lang="en-US" sz="2400" b="1" dirty="0" err="1">
                <a:latin typeface="Times New Roman" panose="02020603050405020304" pitchFamily="18" charset="0"/>
                <a:cs typeface="Times New Roman" panose="02020603050405020304" pitchFamily="18" charset="0"/>
              </a:rPr>
              <a:t>viết</a:t>
            </a:r>
            <a:endParaRPr lang="en-US" sz="2400" b="1" dirty="0">
              <a:latin typeface="Times New Roman" panose="02020603050405020304" pitchFamily="18" charset="0"/>
              <a:cs typeface="Times New Roman" panose="02020603050405020304" pitchFamily="18" charset="0"/>
            </a:endParaRPr>
          </a:p>
        </p:txBody>
      </p:sp>
      <p:sp>
        <p:nvSpPr>
          <p:cNvPr id="11" name="Rectangle 10">
            <a:extLst>
              <a:ext uri="{FF2B5EF4-FFF2-40B4-BE49-F238E27FC236}">
                <a16:creationId xmlns="" xmlns:a16="http://schemas.microsoft.com/office/drawing/2014/main" id="{2415DE59-15BF-4170-A137-8857CA6A9A25}"/>
              </a:ext>
            </a:extLst>
          </p:cNvPr>
          <p:cNvSpPr/>
          <p:nvPr/>
        </p:nvSpPr>
        <p:spPr>
          <a:xfrm>
            <a:off x="1099929" y="2456621"/>
            <a:ext cx="1563757" cy="606287"/>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b="1" dirty="0">
                <a:latin typeface="Times New Roman" panose="02020603050405020304" pitchFamily="18" charset="0"/>
                <a:cs typeface="Times New Roman" panose="02020603050405020304" pitchFamily="18" charset="0"/>
              </a:rPr>
              <a:t>KN </a:t>
            </a:r>
            <a:r>
              <a:rPr lang="en-US" sz="2400" b="1" dirty="0" err="1">
                <a:latin typeface="Times New Roman" panose="02020603050405020304" pitchFamily="18" charset="0"/>
                <a:cs typeface="Times New Roman" panose="02020603050405020304" pitchFamily="18" charset="0"/>
              </a:rPr>
              <a:t>đọc</a:t>
            </a:r>
            <a:endParaRPr lang="en-US" sz="2400" b="1" dirty="0">
              <a:latin typeface="Times New Roman" panose="02020603050405020304" pitchFamily="18" charset="0"/>
              <a:cs typeface="Times New Roman" panose="02020603050405020304" pitchFamily="18" charset="0"/>
            </a:endParaRPr>
          </a:p>
        </p:txBody>
      </p:sp>
      <p:sp>
        <p:nvSpPr>
          <p:cNvPr id="12" name="Rectangle 11">
            <a:extLst>
              <a:ext uri="{FF2B5EF4-FFF2-40B4-BE49-F238E27FC236}">
                <a16:creationId xmlns="" xmlns:a16="http://schemas.microsoft.com/office/drawing/2014/main" id="{32DA5DF7-0D14-417F-9379-252389E9786D}"/>
              </a:ext>
            </a:extLst>
          </p:cNvPr>
          <p:cNvSpPr/>
          <p:nvPr/>
        </p:nvSpPr>
        <p:spPr>
          <a:xfrm>
            <a:off x="95952" y="3584709"/>
            <a:ext cx="1563757" cy="60628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dirty="0">
                <a:latin typeface="Times New Roman" panose="02020603050405020304" pitchFamily="18" charset="0"/>
                <a:cs typeface="Times New Roman" panose="02020603050405020304" pitchFamily="18" charset="0"/>
              </a:rPr>
              <a:t>KT </a:t>
            </a:r>
            <a:r>
              <a:rPr lang="en-US" sz="2400" b="1" dirty="0" err="1">
                <a:latin typeface="Times New Roman" panose="02020603050405020304" pitchFamily="18" charset="0"/>
                <a:cs typeface="Times New Roman" panose="02020603050405020304" pitchFamily="18" charset="0"/>
              </a:rPr>
              <a:t>đọc</a:t>
            </a:r>
            <a:endParaRPr lang="en-US" sz="2400" b="1" dirty="0">
              <a:latin typeface="Times New Roman" panose="02020603050405020304" pitchFamily="18" charset="0"/>
              <a:cs typeface="Times New Roman" panose="02020603050405020304" pitchFamily="18" charset="0"/>
            </a:endParaRPr>
          </a:p>
        </p:txBody>
      </p:sp>
      <p:sp>
        <p:nvSpPr>
          <p:cNvPr id="13" name="Rectangle 12">
            <a:extLst>
              <a:ext uri="{FF2B5EF4-FFF2-40B4-BE49-F238E27FC236}">
                <a16:creationId xmlns="" xmlns:a16="http://schemas.microsoft.com/office/drawing/2014/main" id="{9476EAE3-89DE-4C8D-8B7E-7EEB6135F507}"/>
              </a:ext>
            </a:extLst>
          </p:cNvPr>
          <p:cNvSpPr/>
          <p:nvPr/>
        </p:nvSpPr>
        <p:spPr>
          <a:xfrm>
            <a:off x="95952" y="4555433"/>
            <a:ext cx="1563757" cy="60628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dirty="0" err="1">
                <a:latin typeface="Times New Roman" panose="02020603050405020304" pitchFamily="18" charset="0"/>
                <a:cs typeface="Times New Roman" panose="02020603050405020304" pitchFamily="18" charset="0"/>
              </a:rPr>
              <a:t>Đọc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hiểu</a:t>
            </a:r>
            <a:endParaRPr lang="en-US" sz="2400" b="1" dirty="0">
              <a:latin typeface="Times New Roman" panose="02020603050405020304" pitchFamily="18" charset="0"/>
              <a:cs typeface="Times New Roman" panose="02020603050405020304" pitchFamily="18" charset="0"/>
            </a:endParaRPr>
          </a:p>
        </p:txBody>
      </p:sp>
      <p:sp>
        <p:nvSpPr>
          <p:cNvPr id="14" name="Rectangle 13">
            <a:extLst>
              <a:ext uri="{FF2B5EF4-FFF2-40B4-BE49-F238E27FC236}">
                <a16:creationId xmlns="" xmlns:a16="http://schemas.microsoft.com/office/drawing/2014/main" id="{AF0DC460-92D2-47F8-B923-FDF866164531}"/>
              </a:ext>
            </a:extLst>
          </p:cNvPr>
          <p:cNvSpPr/>
          <p:nvPr/>
        </p:nvSpPr>
        <p:spPr>
          <a:xfrm>
            <a:off x="2769703" y="4220813"/>
            <a:ext cx="1563757" cy="60628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dirty="0">
                <a:latin typeface="Times New Roman" panose="02020603050405020304" pitchFamily="18" charset="0"/>
                <a:cs typeface="Times New Roman" panose="02020603050405020304" pitchFamily="18" charset="0"/>
              </a:rPr>
              <a:t>KT </a:t>
            </a:r>
            <a:r>
              <a:rPr lang="en-US" sz="2400" b="1" dirty="0" err="1">
                <a:latin typeface="Times New Roman" panose="02020603050405020304" pitchFamily="18" charset="0"/>
                <a:cs typeface="Times New Roman" panose="02020603050405020304" pitchFamily="18" charset="0"/>
              </a:rPr>
              <a:t>viết</a:t>
            </a:r>
            <a:endParaRPr lang="en-US" sz="2400" b="1" dirty="0">
              <a:latin typeface="Times New Roman" panose="02020603050405020304" pitchFamily="18" charset="0"/>
              <a:cs typeface="Times New Roman" panose="02020603050405020304" pitchFamily="18" charset="0"/>
            </a:endParaRPr>
          </a:p>
        </p:txBody>
      </p:sp>
      <p:sp>
        <p:nvSpPr>
          <p:cNvPr id="15" name="Rectangle 14">
            <a:extLst>
              <a:ext uri="{FF2B5EF4-FFF2-40B4-BE49-F238E27FC236}">
                <a16:creationId xmlns="" xmlns:a16="http://schemas.microsoft.com/office/drawing/2014/main" id="{C4DD0668-C585-4F0E-8370-0627632A690F}"/>
              </a:ext>
            </a:extLst>
          </p:cNvPr>
          <p:cNvSpPr/>
          <p:nvPr/>
        </p:nvSpPr>
        <p:spPr>
          <a:xfrm>
            <a:off x="4899991" y="4234067"/>
            <a:ext cx="1563757" cy="124901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dirty="0" err="1">
                <a:latin typeface="Times New Roman" panose="02020603050405020304" pitchFamily="18" charset="0"/>
                <a:cs typeface="Times New Roman" panose="02020603050405020304" pitchFamily="18" charset="0"/>
              </a:rPr>
              <a:t>Viết</a:t>
            </a:r>
            <a:r>
              <a:rPr lang="en-US" sz="2400" b="1" dirty="0">
                <a:latin typeface="Times New Roman" panose="02020603050405020304" pitchFamily="18" charset="0"/>
                <a:cs typeface="Times New Roman" panose="02020603050405020304" pitchFamily="18" charset="0"/>
              </a:rPr>
              <a:t> ý t</a:t>
            </a:r>
            <a:r>
              <a:rPr lang="vi-VN" sz="2400" b="1" dirty="0">
                <a:latin typeface="Times New Roman" panose="02020603050405020304" pitchFamily="18" charset="0"/>
                <a:cs typeface="Times New Roman" panose="02020603050405020304" pitchFamily="18" charset="0"/>
              </a:rPr>
              <a:t>ư</a:t>
            </a:r>
            <a:r>
              <a:rPr lang="en-US" sz="2400" b="1" dirty="0" err="1">
                <a:latin typeface="Times New Roman" panose="02020603050405020304" pitchFamily="18" charset="0"/>
                <a:cs typeface="Times New Roman" panose="02020603050405020304" pitchFamily="18" charset="0"/>
              </a:rPr>
              <a:t>ởng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viết</a:t>
            </a:r>
            <a:r>
              <a:rPr lang="en-US" sz="2400" b="1" dirty="0">
                <a:latin typeface="Times New Roman" panose="02020603050405020304" pitchFamily="18" charset="0"/>
                <a:cs typeface="Times New Roman" panose="02020603050405020304" pitchFamily="18" charset="0"/>
              </a:rPr>
              <a:t> VB)</a:t>
            </a:r>
          </a:p>
        </p:txBody>
      </p:sp>
      <p:sp>
        <p:nvSpPr>
          <p:cNvPr id="16" name="Rectangle 15">
            <a:extLst>
              <a:ext uri="{FF2B5EF4-FFF2-40B4-BE49-F238E27FC236}">
                <a16:creationId xmlns="" xmlns:a16="http://schemas.microsoft.com/office/drawing/2014/main" id="{6E434A4E-6E5C-4C2E-AED4-EBE43532B82B}"/>
              </a:ext>
            </a:extLst>
          </p:cNvPr>
          <p:cNvSpPr/>
          <p:nvPr/>
        </p:nvSpPr>
        <p:spPr>
          <a:xfrm>
            <a:off x="10182511" y="3627780"/>
            <a:ext cx="1911626" cy="60628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dirty="0">
                <a:latin typeface="Times New Roman" panose="02020603050405020304" pitchFamily="18" charset="0"/>
                <a:cs typeface="Times New Roman" panose="02020603050405020304" pitchFamily="18" charset="0"/>
              </a:rPr>
              <a:t>KT </a:t>
            </a:r>
            <a:r>
              <a:rPr lang="en-US" sz="2400" b="1" dirty="0" err="1">
                <a:latin typeface="Times New Roman" panose="02020603050405020304" pitchFamily="18" charset="0"/>
                <a:cs typeface="Times New Roman" panose="02020603050405020304" pitchFamily="18" charset="0"/>
              </a:rPr>
              <a:t>diễn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đạt</a:t>
            </a:r>
            <a:endParaRPr lang="en-US" sz="2400" b="1" dirty="0">
              <a:latin typeface="Times New Roman" panose="02020603050405020304" pitchFamily="18" charset="0"/>
              <a:cs typeface="Times New Roman" panose="02020603050405020304" pitchFamily="18" charset="0"/>
            </a:endParaRPr>
          </a:p>
        </p:txBody>
      </p:sp>
      <p:sp>
        <p:nvSpPr>
          <p:cNvPr id="17" name="Rectangle 16">
            <a:extLst>
              <a:ext uri="{FF2B5EF4-FFF2-40B4-BE49-F238E27FC236}">
                <a16:creationId xmlns="" xmlns:a16="http://schemas.microsoft.com/office/drawing/2014/main" id="{314162EF-F885-4A77-A25A-C734B27F2774}"/>
              </a:ext>
            </a:extLst>
          </p:cNvPr>
          <p:cNvSpPr/>
          <p:nvPr/>
        </p:nvSpPr>
        <p:spPr>
          <a:xfrm>
            <a:off x="7367316" y="4542178"/>
            <a:ext cx="1911626" cy="60628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dirty="0" err="1">
                <a:latin typeface="Times New Roman" panose="02020603050405020304" pitchFamily="18" charset="0"/>
                <a:cs typeface="Times New Roman" panose="02020603050405020304" pitchFamily="18" charset="0"/>
              </a:rPr>
              <a:t>Thái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độ</a:t>
            </a:r>
            <a:endParaRPr lang="en-US" sz="2400" b="1" dirty="0">
              <a:latin typeface="Times New Roman" panose="02020603050405020304" pitchFamily="18" charset="0"/>
              <a:cs typeface="Times New Roman" panose="02020603050405020304" pitchFamily="18" charset="0"/>
            </a:endParaRPr>
          </a:p>
        </p:txBody>
      </p:sp>
      <p:sp>
        <p:nvSpPr>
          <p:cNvPr id="18" name="Rectangle 17">
            <a:extLst>
              <a:ext uri="{FF2B5EF4-FFF2-40B4-BE49-F238E27FC236}">
                <a16:creationId xmlns="" xmlns:a16="http://schemas.microsoft.com/office/drawing/2014/main" id="{A4D6600D-98BA-4660-8E37-5E175BFFB939}"/>
              </a:ext>
            </a:extLst>
          </p:cNvPr>
          <p:cNvSpPr/>
          <p:nvPr/>
        </p:nvSpPr>
        <p:spPr>
          <a:xfrm>
            <a:off x="10182511" y="4523956"/>
            <a:ext cx="1911626" cy="60628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dirty="0" err="1">
                <a:latin typeface="Times New Roman" panose="02020603050405020304" pitchFamily="18" charset="0"/>
                <a:cs typeface="Times New Roman" panose="02020603050405020304" pitchFamily="18" charset="0"/>
              </a:rPr>
              <a:t>Thái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độ</a:t>
            </a:r>
            <a:endParaRPr lang="en-US" sz="2400" b="1" dirty="0">
              <a:latin typeface="Times New Roman" panose="02020603050405020304" pitchFamily="18" charset="0"/>
              <a:cs typeface="Times New Roman" panose="02020603050405020304" pitchFamily="18" charset="0"/>
            </a:endParaRPr>
          </a:p>
        </p:txBody>
      </p:sp>
      <p:sp>
        <p:nvSpPr>
          <p:cNvPr id="19" name="Rectangle 18">
            <a:extLst>
              <a:ext uri="{FF2B5EF4-FFF2-40B4-BE49-F238E27FC236}">
                <a16:creationId xmlns="" xmlns:a16="http://schemas.microsoft.com/office/drawing/2014/main" id="{F0708CBC-45D3-4623-875B-82A3446D2117}"/>
              </a:ext>
            </a:extLst>
          </p:cNvPr>
          <p:cNvSpPr/>
          <p:nvPr/>
        </p:nvSpPr>
        <p:spPr>
          <a:xfrm>
            <a:off x="7367315" y="3627780"/>
            <a:ext cx="2260387" cy="60628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dirty="0" err="1">
                <a:latin typeface="Times New Roman" panose="02020603050405020304" pitchFamily="18" charset="0"/>
                <a:cs typeface="Times New Roman" panose="02020603050405020304" pitchFamily="18" charset="0"/>
              </a:rPr>
              <a:t>Khả</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năng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hiểu</a:t>
            </a:r>
            <a:endParaRPr lang="en-US" sz="2400" b="1" dirty="0">
              <a:latin typeface="Times New Roman" panose="02020603050405020304" pitchFamily="18" charset="0"/>
              <a:cs typeface="Times New Roman" panose="02020603050405020304" pitchFamily="18" charset="0"/>
            </a:endParaRPr>
          </a:p>
        </p:txBody>
      </p:sp>
      <p:sp>
        <p:nvSpPr>
          <p:cNvPr id="6" name="Arrow: Left-Right 5">
            <a:extLst>
              <a:ext uri="{FF2B5EF4-FFF2-40B4-BE49-F238E27FC236}">
                <a16:creationId xmlns="" xmlns:a16="http://schemas.microsoft.com/office/drawing/2014/main" id="{64C7B662-76F8-4AA6-9EC9-7E45222E54E3}"/>
              </a:ext>
            </a:extLst>
          </p:cNvPr>
          <p:cNvSpPr/>
          <p:nvPr/>
        </p:nvSpPr>
        <p:spPr>
          <a:xfrm>
            <a:off x="8358808" y="2598253"/>
            <a:ext cx="1268894" cy="31639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Arrow Connector 20">
            <a:extLst>
              <a:ext uri="{FF2B5EF4-FFF2-40B4-BE49-F238E27FC236}">
                <a16:creationId xmlns="" xmlns:a16="http://schemas.microsoft.com/office/drawing/2014/main" id="{0CA9B943-2676-4990-8EFF-C6FF97DA1440}"/>
              </a:ext>
            </a:extLst>
          </p:cNvPr>
          <p:cNvCxnSpPr>
            <a:stCxn id="5" idx="2"/>
            <a:endCxn id="11" idx="0"/>
          </p:cNvCxnSpPr>
          <p:nvPr/>
        </p:nvCxnSpPr>
        <p:spPr>
          <a:xfrm flipH="1">
            <a:off x="1881808" y="1510748"/>
            <a:ext cx="4214192" cy="9458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 xmlns:a16="http://schemas.microsoft.com/office/drawing/2014/main" id="{6AAAB5C3-DDAE-4AB0-8E51-9D828E25F143}"/>
              </a:ext>
            </a:extLst>
          </p:cNvPr>
          <p:cNvCxnSpPr>
            <a:stCxn id="5" idx="2"/>
            <a:endCxn id="10" idx="0"/>
          </p:cNvCxnSpPr>
          <p:nvPr/>
        </p:nvCxnSpPr>
        <p:spPr>
          <a:xfrm flipH="1">
            <a:off x="4615072" y="1510748"/>
            <a:ext cx="1480928" cy="9425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 xmlns:a16="http://schemas.microsoft.com/office/drawing/2014/main" id="{173AEDA4-8CA6-49F8-96A6-0A518C76502C}"/>
              </a:ext>
            </a:extLst>
          </p:cNvPr>
          <p:cNvCxnSpPr>
            <a:stCxn id="5" idx="2"/>
            <a:endCxn id="9" idx="0"/>
          </p:cNvCxnSpPr>
          <p:nvPr/>
        </p:nvCxnSpPr>
        <p:spPr>
          <a:xfrm>
            <a:off x="6096000" y="1510748"/>
            <a:ext cx="1480930" cy="9425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 xmlns:a16="http://schemas.microsoft.com/office/drawing/2014/main" id="{508F4B8D-9495-41CC-B1A8-928BCC410790}"/>
              </a:ext>
            </a:extLst>
          </p:cNvPr>
          <p:cNvCxnSpPr>
            <a:stCxn id="5" idx="2"/>
            <a:endCxn id="8" idx="0"/>
          </p:cNvCxnSpPr>
          <p:nvPr/>
        </p:nvCxnSpPr>
        <p:spPr>
          <a:xfrm>
            <a:off x="6096000" y="1510748"/>
            <a:ext cx="4313582" cy="9425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Connector: Elbow 31">
            <a:extLst>
              <a:ext uri="{FF2B5EF4-FFF2-40B4-BE49-F238E27FC236}">
                <a16:creationId xmlns="" xmlns:a16="http://schemas.microsoft.com/office/drawing/2014/main" id="{48F1CEF5-88BD-499C-B108-057CEB53AE0A}"/>
              </a:ext>
            </a:extLst>
          </p:cNvPr>
          <p:cNvCxnSpPr>
            <a:stCxn id="11" idx="2"/>
            <a:endCxn id="12" idx="3"/>
          </p:cNvCxnSpPr>
          <p:nvPr/>
        </p:nvCxnSpPr>
        <p:spPr>
          <a:xfrm rot="5400000">
            <a:off x="1358287" y="3364331"/>
            <a:ext cx="824945" cy="222099"/>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 name="Straight Arrow Connector 3">
            <a:extLst>
              <a:ext uri="{FF2B5EF4-FFF2-40B4-BE49-F238E27FC236}">
                <a16:creationId xmlns="" xmlns:a16="http://schemas.microsoft.com/office/drawing/2014/main" id="{CA51E0C4-0565-47E2-850B-32A7C752397D}"/>
              </a:ext>
            </a:extLst>
          </p:cNvPr>
          <p:cNvCxnSpPr>
            <a:stCxn id="10" idx="2"/>
            <a:endCxn id="14" idx="0"/>
          </p:cNvCxnSpPr>
          <p:nvPr/>
        </p:nvCxnSpPr>
        <p:spPr>
          <a:xfrm flipH="1">
            <a:off x="3551582" y="3059594"/>
            <a:ext cx="1063490" cy="11612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 xmlns:a16="http://schemas.microsoft.com/office/drawing/2014/main" id="{B3D51B12-4E70-4D6E-BE08-FF529E7C75AF}"/>
              </a:ext>
            </a:extLst>
          </p:cNvPr>
          <p:cNvCxnSpPr>
            <a:stCxn id="10" idx="2"/>
            <a:endCxn id="15" idx="0"/>
          </p:cNvCxnSpPr>
          <p:nvPr/>
        </p:nvCxnSpPr>
        <p:spPr>
          <a:xfrm>
            <a:off x="4615072" y="3059594"/>
            <a:ext cx="1066798" cy="11744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Connector: Elbow 25">
            <a:extLst>
              <a:ext uri="{FF2B5EF4-FFF2-40B4-BE49-F238E27FC236}">
                <a16:creationId xmlns="" xmlns:a16="http://schemas.microsoft.com/office/drawing/2014/main" id="{9D73DC99-E01C-4853-B60D-9549CA2AF0F4}"/>
              </a:ext>
            </a:extLst>
          </p:cNvPr>
          <p:cNvCxnSpPr>
            <a:endCxn id="13" idx="3"/>
          </p:cNvCxnSpPr>
          <p:nvPr/>
        </p:nvCxnSpPr>
        <p:spPr>
          <a:xfrm rot="5400000">
            <a:off x="1285397" y="4262166"/>
            <a:ext cx="970724" cy="222099"/>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Connector: Elbow 28">
            <a:extLst>
              <a:ext uri="{FF2B5EF4-FFF2-40B4-BE49-F238E27FC236}">
                <a16:creationId xmlns="" xmlns:a16="http://schemas.microsoft.com/office/drawing/2014/main" id="{5DB25EA2-B03A-408D-B8BD-1199F9076070}"/>
              </a:ext>
            </a:extLst>
          </p:cNvPr>
          <p:cNvCxnSpPr>
            <a:endCxn id="19" idx="1"/>
          </p:cNvCxnSpPr>
          <p:nvPr/>
        </p:nvCxnSpPr>
        <p:spPr>
          <a:xfrm rot="16200000" flipH="1">
            <a:off x="6771414" y="3335023"/>
            <a:ext cx="871330" cy="320472"/>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Connector: Elbow 30">
            <a:extLst>
              <a:ext uri="{FF2B5EF4-FFF2-40B4-BE49-F238E27FC236}">
                <a16:creationId xmlns="" xmlns:a16="http://schemas.microsoft.com/office/drawing/2014/main" id="{C679A20B-9B6C-477A-9C9F-F6D86A8FC222}"/>
              </a:ext>
            </a:extLst>
          </p:cNvPr>
          <p:cNvCxnSpPr>
            <a:endCxn id="17" idx="1"/>
          </p:cNvCxnSpPr>
          <p:nvPr/>
        </p:nvCxnSpPr>
        <p:spPr>
          <a:xfrm rot="16200000" flipH="1">
            <a:off x="6733315" y="4211320"/>
            <a:ext cx="957469" cy="310533"/>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Connector: Elbow 33">
            <a:extLst>
              <a:ext uri="{FF2B5EF4-FFF2-40B4-BE49-F238E27FC236}">
                <a16:creationId xmlns="" xmlns:a16="http://schemas.microsoft.com/office/drawing/2014/main" id="{C2529A60-4FF2-4A65-855B-87A5C4F97D5C}"/>
              </a:ext>
            </a:extLst>
          </p:cNvPr>
          <p:cNvCxnSpPr>
            <a:endCxn id="16" idx="1"/>
          </p:cNvCxnSpPr>
          <p:nvPr/>
        </p:nvCxnSpPr>
        <p:spPr>
          <a:xfrm rot="16200000" flipH="1">
            <a:off x="9610247" y="3358659"/>
            <a:ext cx="871331" cy="273198"/>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Connector: Elbow 35">
            <a:extLst>
              <a:ext uri="{FF2B5EF4-FFF2-40B4-BE49-F238E27FC236}">
                <a16:creationId xmlns="" xmlns:a16="http://schemas.microsoft.com/office/drawing/2014/main" id="{D79A7908-F38C-4C87-838F-F8F45051E16B}"/>
              </a:ext>
            </a:extLst>
          </p:cNvPr>
          <p:cNvCxnSpPr>
            <a:endCxn id="18" idx="1"/>
          </p:cNvCxnSpPr>
          <p:nvPr/>
        </p:nvCxnSpPr>
        <p:spPr>
          <a:xfrm rot="16200000" flipH="1">
            <a:off x="9602793" y="4247382"/>
            <a:ext cx="896176" cy="263259"/>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8091093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 xmlns:a16="http://schemas.microsoft.com/office/drawing/2014/main" id="{D1DB3833-2C31-4823-83AB-87BDA1C63293}"/>
              </a:ext>
            </a:extLst>
          </p:cNvPr>
          <p:cNvSpPr txBox="1">
            <a:spLocks/>
          </p:cNvSpPr>
          <p:nvPr/>
        </p:nvSpPr>
        <p:spPr>
          <a:xfrm>
            <a:off x="1416682" y="91266"/>
            <a:ext cx="11346462" cy="1171003"/>
          </a:xfrm>
          <a:prstGeom prst="rect">
            <a:avLst/>
          </a:prstGeom>
        </p:spPr>
        <p:txBody>
          <a:bodyPr vert="horz" lIns="91440" tIns="45720" rIns="91440" bIns="45720" rtlCol="0" anchor="t">
            <a:normAutofit lnSpcReduction="10000"/>
          </a:bodyPr>
          <a:lst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a:lstStyle>
          <a:p>
            <a:pPr lvl="0">
              <a:defRPr/>
            </a:pPr>
            <a:r>
              <a:rPr lang="en-US" sz="2400" b="1" dirty="0">
                <a:solidFill>
                  <a:srgbClr val="121316">
                    <a:lumMod val="75000"/>
                    <a:lumOff val="25000"/>
                  </a:srgbClr>
                </a:solidFill>
                <a:latin typeface="Times New Roman" panose="02020603050405020304" pitchFamily="18" charset="0"/>
                <a:cs typeface="Times New Roman" panose="02020603050405020304" pitchFamily="18" charset="0"/>
              </a:rPr>
              <a:t>V. NỘI DUNG GIÁO DỤC</a:t>
            </a:r>
          </a:p>
          <a:p>
            <a:pPr marL="457200" lvl="0" indent="-457200">
              <a:buAutoNum type="arabicPeriod"/>
              <a:defRPr/>
            </a:pPr>
            <a:r>
              <a:rPr lang="en-US" sz="2400" b="1" dirty="0" err="1">
                <a:solidFill>
                  <a:srgbClr val="121316">
                    <a:lumMod val="75000"/>
                    <a:lumOff val="25000"/>
                  </a:srgbClr>
                </a:solidFill>
                <a:latin typeface="Times New Roman" panose="02020603050405020304" pitchFamily="18" charset="0"/>
                <a:cs typeface="Times New Roman" panose="02020603050405020304" pitchFamily="18" charset="0"/>
              </a:rPr>
              <a:t>Nội</a:t>
            </a:r>
            <a:r>
              <a:rPr lang="en-US" sz="2400" b="1" dirty="0">
                <a:solidFill>
                  <a:srgbClr val="121316">
                    <a:lumMod val="75000"/>
                    <a:lumOff val="25000"/>
                  </a:srgbClr>
                </a:solidFill>
                <a:latin typeface="Times New Roman" panose="02020603050405020304" pitchFamily="18" charset="0"/>
                <a:cs typeface="Times New Roman" panose="02020603050405020304" pitchFamily="18" charset="0"/>
              </a:rPr>
              <a:t> dung </a:t>
            </a:r>
            <a:r>
              <a:rPr lang="en-US" sz="2400" b="1" dirty="0" err="1">
                <a:solidFill>
                  <a:srgbClr val="121316">
                    <a:lumMod val="75000"/>
                    <a:lumOff val="25000"/>
                  </a:srgbClr>
                </a:solidFill>
                <a:latin typeface="Times New Roman" panose="02020603050405020304" pitchFamily="18" charset="0"/>
                <a:cs typeface="Times New Roman" panose="02020603050405020304" pitchFamily="18" charset="0"/>
              </a:rPr>
              <a:t>khái</a:t>
            </a:r>
            <a:r>
              <a:rPr lang="en-US" sz="2400" b="1" dirty="0">
                <a:solidFill>
                  <a:srgbClr val="121316">
                    <a:lumMod val="75000"/>
                    <a:lumOff val="25000"/>
                  </a:srgbClr>
                </a:solidFill>
                <a:latin typeface="Times New Roman" panose="02020603050405020304" pitchFamily="18" charset="0"/>
                <a:cs typeface="Times New Roman" panose="02020603050405020304" pitchFamily="18" charset="0"/>
              </a:rPr>
              <a:t> </a:t>
            </a:r>
            <a:r>
              <a:rPr lang="en-US" sz="2400" b="1" dirty="0" err="1">
                <a:solidFill>
                  <a:srgbClr val="121316">
                    <a:lumMod val="75000"/>
                    <a:lumOff val="25000"/>
                  </a:srgbClr>
                </a:solidFill>
                <a:latin typeface="Times New Roman" panose="02020603050405020304" pitchFamily="18" charset="0"/>
                <a:cs typeface="Times New Roman" panose="02020603050405020304" pitchFamily="18" charset="0"/>
              </a:rPr>
              <a:t>quát</a:t>
            </a:r>
            <a:endParaRPr lang="en-US" sz="2400" b="1" dirty="0">
              <a:solidFill>
                <a:srgbClr val="121316">
                  <a:lumMod val="75000"/>
                  <a:lumOff val="25000"/>
                </a:srgbClr>
              </a:solidFill>
              <a:latin typeface="Times New Roman" panose="02020603050405020304" pitchFamily="18" charset="0"/>
              <a:cs typeface="Times New Roman" panose="02020603050405020304" pitchFamily="18" charset="0"/>
            </a:endParaRPr>
          </a:p>
          <a:p>
            <a:pPr lvl="0">
              <a:defRPr/>
            </a:pPr>
            <a:r>
              <a:rPr lang="en-US" sz="2400" b="1" i="1" dirty="0">
                <a:solidFill>
                  <a:srgbClr val="121316">
                    <a:lumMod val="75000"/>
                    <a:lumOff val="25000"/>
                  </a:srgbClr>
                </a:solidFill>
                <a:latin typeface="Times New Roman" panose="02020603050405020304" pitchFamily="18" charset="0"/>
                <a:cs typeface="Times New Roman" panose="02020603050405020304" pitchFamily="18" charset="0"/>
              </a:rPr>
              <a:t>1.2. </a:t>
            </a:r>
            <a:r>
              <a:rPr lang="en-US" sz="2400" b="1" i="1" dirty="0" err="1">
                <a:solidFill>
                  <a:srgbClr val="121316">
                    <a:lumMod val="75000"/>
                    <a:lumOff val="25000"/>
                  </a:srgbClr>
                </a:solidFill>
                <a:latin typeface="Times New Roman" panose="02020603050405020304" pitchFamily="18" charset="0"/>
                <a:cs typeface="Times New Roman" panose="02020603050405020304" pitchFamily="18" charset="0"/>
              </a:rPr>
              <a:t>Kiến</a:t>
            </a:r>
            <a:r>
              <a:rPr lang="en-US" sz="2400" b="1" i="1" dirty="0">
                <a:solidFill>
                  <a:srgbClr val="121316">
                    <a:lumMod val="75000"/>
                    <a:lumOff val="25000"/>
                  </a:srgbClr>
                </a:solidFill>
                <a:latin typeface="Times New Roman" panose="02020603050405020304" pitchFamily="18" charset="0"/>
                <a:cs typeface="Times New Roman" panose="02020603050405020304" pitchFamily="18" charset="0"/>
              </a:rPr>
              <a:t> </a:t>
            </a:r>
            <a:r>
              <a:rPr lang="en-US" sz="2400" b="1" i="1" dirty="0" err="1">
                <a:solidFill>
                  <a:srgbClr val="121316">
                    <a:lumMod val="75000"/>
                    <a:lumOff val="25000"/>
                  </a:srgbClr>
                </a:solidFill>
                <a:latin typeface="Times New Roman" panose="02020603050405020304" pitchFamily="18" charset="0"/>
                <a:cs typeface="Times New Roman" panose="02020603050405020304" pitchFamily="18" charset="0"/>
              </a:rPr>
              <a:t>thức</a:t>
            </a:r>
            <a:endParaRPr lang="en-US" sz="2400" b="1" i="1" dirty="0">
              <a:solidFill>
                <a:srgbClr val="121316">
                  <a:lumMod val="75000"/>
                  <a:lumOff val="25000"/>
                </a:srgbClr>
              </a:solidFill>
              <a:latin typeface="Times New Roman" panose="02020603050405020304" pitchFamily="18" charset="0"/>
              <a:cs typeface="Times New Roman" panose="02020603050405020304" pitchFamily="18" charset="0"/>
            </a:endParaRPr>
          </a:p>
          <a:p>
            <a:pPr marL="457200" lvl="0" indent="-457200">
              <a:buAutoNum type="arabicPeriod"/>
              <a:defRPr/>
            </a:pPr>
            <a:endParaRPr lang="en-US" sz="2400" b="1" dirty="0">
              <a:solidFill>
                <a:srgbClr val="121316">
                  <a:lumMod val="75000"/>
                  <a:lumOff val="25000"/>
                </a:srgbClr>
              </a:solidFill>
              <a:latin typeface="Times New Roman" panose="02020603050405020304" pitchFamily="18" charset="0"/>
              <a:cs typeface="Times New Roman" panose="02020603050405020304" pitchFamily="18" charset="0"/>
            </a:endParaRPr>
          </a:p>
        </p:txBody>
      </p:sp>
      <p:sp>
        <p:nvSpPr>
          <p:cNvPr id="2" name="Content Placeholder 1">
            <a:extLst>
              <a:ext uri="{FF2B5EF4-FFF2-40B4-BE49-F238E27FC236}">
                <a16:creationId xmlns="" xmlns:a16="http://schemas.microsoft.com/office/drawing/2014/main" id="{3A726D7E-C488-41A9-9065-4EA622B6526C}"/>
              </a:ext>
            </a:extLst>
          </p:cNvPr>
          <p:cNvSpPr>
            <a:spLocks noGrp="1"/>
          </p:cNvSpPr>
          <p:nvPr>
            <p:ph idx="1"/>
          </p:nvPr>
        </p:nvSpPr>
        <p:spPr>
          <a:xfrm>
            <a:off x="316396" y="974035"/>
            <a:ext cx="11559207" cy="5705061"/>
          </a:xfrm>
        </p:spPr>
        <p:txBody>
          <a:bodyPr>
            <a:normAutofit/>
          </a:bodyPr>
          <a:lstStyle/>
          <a:p>
            <a:pPr marL="0" indent="0" algn="just">
              <a:buNone/>
            </a:pPr>
            <a:r>
              <a:rPr lang="es-ES" sz="2500" dirty="0">
                <a:latin typeface="Times New Roman" panose="02020603050405020304" pitchFamily="18" charset="0"/>
                <a:cs typeface="Times New Roman" panose="02020603050405020304" pitchFamily="18" charset="0"/>
              </a:rPr>
              <a:t>	</a:t>
            </a:r>
            <a:endParaRPr lang="en-US" dirty="0"/>
          </a:p>
        </p:txBody>
      </p:sp>
      <p:graphicFrame>
        <p:nvGraphicFramePr>
          <p:cNvPr id="6" name="Diagram 5">
            <a:extLst>
              <a:ext uri="{FF2B5EF4-FFF2-40B4-BE49-F238E27FC236}">
                <a16:creationId xmlns="" xmlns:a16="http://schemas.microsoft.com/office/drawing/2014/main" id="{EAE2525E-D8C0-4A1B-8A63-2A4ECAA998E9}"/>
              </a:ext>
            </a:extLst>
          </p:cNvPr>
          <p:cNvGraphicFramePr/>
          <p:nvPr>
            <p:extLst>
              <p:ext uri="{D42A27DB-BD31-4B8C-83A1-F6EECF244321}">
                <p14:modId xmlns:p14="http://schemas.microsoft.com/office/powerpoint/2010/main" xmlns="" val="2594848051"/>
              </p:ext>
            </p:extLst>
          </p:nvPr>
        </p:nvGraphicFramePr>
        <p:xfrm>
          <a:off x="3025913" y="91266"/>
          <a:ext cx="8128000" cy="65001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2839772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 xmlns:a16="http://schemas.microsoft.com/office/drawing/2014/main" id="{D1DB3833-2C31-4823-83AB-87BDA1C63293}"/>
              </a:ext>
            </a:extLst>
          </p:cNvPr>
          <p:cNvSpPr txBox="1">
            <a:spLocks/>
          </p:cNvSpPr>
          <p:nvPr/>
        </p:nvSpPr>
        <p:spPr>
          <a:xfrm>
            <a:off x="1380885" y="91266"/>
            <a:ext cx="11346462" cy="1171003"/>
          </a:xfrm>
          <a:prstGeom prst="rect">
            <a:avLst/>
          </a:prstGeom>
        </p:spPr>
        <p:txBody>
          <a:bodyPr vert="horz" lIns="91440" tIns="45720" rIns="91440" bIns="45720" rtlCol="0" anchor="t">
            <a:normAutofit lnSpcReduction="10000"/>
          </a:bodyPr>
          <a:lst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a:lstStyle>
          <a:p>
            <a:pPr marL="0" marR="0" lvl="0" indent="0" algn="l" defTabSz="914400" rtl="0" eaLnBrk="1" fontAlgn="auto" latinLnBrk="0" hangingPunct="1">
              <a:lnSpc>
                <a:spcPct val="99000"/>
              </a:lnSpc>
              <a:spcBef>
                <a:spcPct val="0"/>
              </a:spcBef>
              <a:spcAft>
                <a:spcPts val="0"/>
              </a:spcAft>
              <a:buClrTx/>
              <a:buSzTx/>
              <a:buFontTx/>
              <a:buNone/>
              <a:tabLst/>
              <a:defRPr/>
            </a:pPr>
            <a:r>
              <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V. NỘI DUNG GIÁO DỤC</a:t>
            </a:r>
          </a:p>
          <a:p>
            <a:pPr marL="457200" marR="0" lvl="0" indent="-457200" algn="l" defTabSz="914400" rtl="0" eaLnBrk="1" fontAlgn="auto" latinLnBrk="0" hangingPunct="1">
              <a:lnSpc>
                <a:spcPct val="99000"/>
              </a:lnSpc>
              <a:spcBef>
                <a:spcPct val="0"/>
              </a:spcBef>
              <a:spcAft>
                <a:spcPts val="0"/>
              </a:spcAft>
              <a:buClrTx/>
              <a:buSzTx/>
              <a:buFontTx/>
              <a:buAutoNum type="arabicPeriod"/>
              <a:tabLst/>
              <a:defRPr/>
            </a:pPr>
            <a:r>
              <a:rPr kumimoji="0" lang="en-US" sz="2400" b="1" i="0" u="none" strike="noStrike" kern="1200" cap="none" spc="0" normalizeH="0" baseline="0" noProof="0" dirty="0" err="1">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Nội</a:t>
            </a:r>
            <a:r>
              <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 dung </a:t>
            </a:r>
            <a:r>
              <a:rPr kumimoji="0" lang="en-US" sz="2400" b="1" i="0" u="none" strike="noStrike" kern="1200" cap="none" spc="0" normalizeH="0" baseline="0" noProof="0" dirty="0" err="1">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khái</a:t>
            </a:r>
            <a:r>
              <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 </a:t>
            </a:r>
            <a:r>
              <a:rPr kumimoji="0" lang="en-US" sz="2400" b="1" i="0" u="none" strike="noStrike" kern="1200" cap="none" spc="0" normalizeH="0" baseline="0" noProof="0" dirty="0" err="1">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quát</a:t>
            </a:r>
            <a:endPar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endParaRPr>
          </a:p>
          <a:p>
            <a:pPr marL="0" marR="0" lvl="0" indent="0" algn="l" defTabSz="914400" rtl="0" eaLnBrk="1" fontAlgn="auto" latinLnBrk="0" hangingPunct="1">
              <a:lnSpc>
                <a:spcPct val="99000"/>
              </a:lnSpc>
              <a:spcBef>
                <a:spcPct val="0"/>
              </a:spcBef>
              <a:spcAft>
                <a:spcPts val="0"/>
              </a:spcAft>
              <a:buClrTx/>
              <a:buSzTx/>
              <a:buFontTx/>
              <a:buNone/>
              <a:tabLst/>
              <a:defRPr/>
            </a:pPr>
            <a:r>
              <a:rPr kumimoji="0" lang="en-US" sz="2400" b="1" i="1"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1.2. </a:t>
            </a:r>
            <a:r>
              <a:rPr kumimoji="0" lang="en-US" sz="2400" b="1" i="1" u="none" strike="noStrike" kern="1200" cap="none" spc="0" normalizeH="0" baseline="0" noProof="0" dirty="0" err="1">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Kiến</a:t>
            </a:r>
            <a:r>
              <a:rPr kumimoji="0" lang="en-US" sz="2400" b="1" i="1"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 </a:t>
            </a:r>
            <a:r>
              <a:rPr kumimoji="0" lang="en-US" sz="2400" b="1" i="1" u="none" strike="noStrike" kern="1200" cap="none" spc="0" normalizeH="0" baseline="0" noProof="0" dirty="0" err="1">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thức</a:t>
            </a:r>
            <a:endParaRPr kumimoji="0" lang="en-US" sz="2400" b="1" i="1"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endParaRPr>
          </a:p>
          <a:p>
            <a:pPr marL="457200" marR="0" lvl="0" indent="-457200" algn="l" defTabSz="914400" rtl="0" eaLnBrk="1" fontAlgn="auto" latinLnBrk="0" hangingPunct="1">
              <a:lnSpc>
                <a:spcPct val="99000"/>
              </a:lnSpc>
              <a:spcBef>
                <a:spcPct val="0"/>
              </a:spcBef>
              <a:spcAft>
                <a:spcPts val="0"/>
              </a:spcAft>
              <a:buClrTx/>
              <a:buSzTx/>
              <a:buFontTx/>
              <a:buAutoNum type="arabicPeriod"/>
              <a:tabLst/>
              <a:defRPr/>
            </a:pPr>
            <a:endPar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endParaRPr>
          </a:p>
        </p:txBody>
      </p:sp>
      <p:sp>
        <p:nvSpPr>
          <p:cNvPr id="2" name="Content Placeholder 1">
            <a:extLst>
              <a:ext uri="{FF2B5EF4-FFF2-40B4-BE49-F238E27FC236}">
                <a16:creationId xmlns="" xmlns:a16="http://schemas.microsoft.com/office/drawing/2014/main" id="{3A726D7E-C488-41A9-9065-4EA622B6526C}"/>
              </a:ext>
            </a:extLst>
          </p:cNvPr>
          <p:cNvSpPr>
            <a:spLocks noGrp="1"/>
          </p:cNvSpPr>
          <p:nvPr>
            <p:ph idx="1"/>
          </p:nvPr>
        </p:nvSpPr>
        <p:spPr>
          <a:xfrm>
            <a:off x="316396" y="974035"/>
            <a:ext cx="11559207" cy="5705061"/>
          </a:xfrm>
        </p:spPr>
        <p:txBody>
          <a:bodyPr>
            <a:normAutofit/>
          </a:bodyPr>
          <a:lstStyle/>
          <a:p>
            <a:pPr marL="0" indent="0" algn="just">
              <a:buNone/>
            </a:pPr>
            <a:r>
              <a:rPr lang="es-ES" sz="2500" dirty="0">
                <a:latin typeface="Times New Roman" panose="02020603050405020304" pitchFamily="18" charset="0"/>
                <a:cs typeface="Times New Roman" panose="02020603050405020304" pitchFamily="18" charset="0"/>
              </a:rPr>
              <a:t>	</a:t>
            </a:r>
            <a:endParaRPr lang="en-US" dirty="0"/>
          </a:p>
        </p:txBody>
      </p:sp>
      <p:graphicFrame>
        <p:nvGraphicFramePr>
          <p:cNvPr id="6" name="Diagram 5">
            <a:extLst>
              <a:ext uri="{FF2B5EF4-FFF2-40B4-BE49-F238E27FC236}">
                <a16:creationId xmlns="" xmlns:a16="http://schemas.microsoft.com/office/drawing/2014/main" id="{EAE2525E-D8C0-4A1B-8A63-2A4ECAA998E9}"/>
              </a:ext>
            </a:extLst>
          </p:cNvPr>
          <p:cNvGraphicFramePr/>
          <p:nvPr>
            <p:extLst>
              <p:ext uri="{D42A27DB-BD31-4B8C-83A1-F6EECF244321}">
                <p14:modId xmlns:p14="http://schemas.microsoft.com/office/powerpoint/2010/main" xmlns="" val="3997935274"/>
              </p:ext>
            </p:extLst>
          </p:nvPr>
        </p:nvGraphicFramePr>
        <p:xfrm>
          <a:off x="1604617" y="91266"/>
          <a:ext cx="8128000" cy="65001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a:extLst>
              <a:ext uri="{FF2B5EF4-FFF2-40B4-BE49-F238E27FC236}">
                <a16:creationId xmlns="" xmlns:a16="http://schemas.microsoft.com/office/drawing/2014/main" id="{7E3B27E4-2C03-47EE-A952-29D6BD200743}"/>
              </a:ext>
            </a:extLst>
          </p:cNvPr>
          <p:cNvSpPr/>
          <p:nvPr/>
        </p:nvSpPr>
        <p:spPr>
          <a:xfrm>
            <a:off x="9299435" y="1587775"/>
            <a:ext cx="2431774" cy="606287"/>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sz="2400" b="1" i="1" dirty="0">
                <a:latin typeface="Times New Roman" panose="02020603050405020304" pitchFamily="18" charset="0"/>
                <a:cs typeface="Times New Roman" panose="02020603050405020304" pitchFamily="18" charset="0"/>
              </a:rPr>
              <a:t>NHẬN BIẾT</a:t>
            </a:r>
          </a:p>
        </p:txBody>
      </p:sp>
      <p:sp>
        <p:nvSpPr>
          <p:cNvPr id="8" name="Rectangle 7">
            <a:extLst>
              <a:ext uri="{FF2B5EF4-FFF2-40B4-BE49-F238E27FC236}">
                <a16:creationId xmlns="" xmlns:a16="http://schemas.microsoft.com/office/drawing/2014/main" id="{82CA7838-B6A3-4E6B-9B79-28A218095A27}"/>
              </a:ext>
            </a:extLst>
          </p:cNvPr>
          <p:cNvSpPr/>
          <p:nvPr/>
        </p:nvSpPr>
        <p:spPr>
          <a:xfrm>
            <a:off x="9299435" y="2735075"/>
            <a:ext cx="2431774" cy="606287"/>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sz="2400" b="1" i="1" dirty="0">
                <a:latin typeface="Times New Roman" panose="02020603050405020304" pitchFamily="18" charset="0"/>
                <a:cs typeface="Times New Roman" panose="02020603050405020304" pitchFamily="18" charset="0"/>
              </a:rPr>
              <a:t>HIỂU</a:t>
            </a:r>
          </a:p>
        </p:txBody>
      </p:sp>
      <p:sp>
        <p:nvSpPr>
          <p:cNvPr id="9" name="Rectangle 8">
            <a:extLst>
              <a:ext uri="{FF2B5EF4-FFF2-40B4-BE49-F238E27FC236}">
                <a16:creationId xmlns="" xmlns:a16="http://schemas.microsoft.com/office/drawing/2014/main" id="{C2D2648C-74B6-4F72-87FA-38C79E6E2B6C}"/>
              </a:ext>
            </a:extLst>
          </p:cNvPr>
          <p:cNvSpPr/>
          <p:nvPr/>
        </p:nvSpPr>
        <p:spPr>
          <a:xfrm>
            <a:off x="9299435" y="3882375"/>
            <a:ext cx="2431774" cy="606287"/>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sz="2400" b="1" i="1" dirty="0">
                <a:latin typeface="Times New Roman" panose="02020603050405020304" pitchFamily="18" charset="0"/>
                <a:cs typeface="Times New Roman" panose="02020603050405020304" pitchFamily="18" charset="0"/>
              </a:rPr>
              <a:t>VẬN DỤNG</a:t>
            </a:r>
          </a:p>
        </p:txBody>
      </p:sp>
      <p:sp>
        <p:nvSpPr>
          <p:cNvPr id="3" name="Arrow: Down 2">
            <a:extLst>
              <a:ext uri="{FF2B5EF4-FFF2-40B4-BE49-F238E27FC236}">
                <a16:creationId xmlns="" xmlns:a16="http://schemas.microsoft.com/office/drawing/2014/main" id="{CAD5F922-88A9-4F5B-A067-E4CC36C44465}"/>
              </a:ext>
            </a:extLst>
          </p:cNvPr>
          <p:cNvSpPr/>
          <p:nvPr/>
        </p:nvSpPr>
        <p:spPr>
          <a:xfrm>
            <a:off x="10367617" y="2194062"/>
            <a:ext cx="439531" cy="541013"/>
          </a:xfrm>
          <a:prstGeom prst="downArrow">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en-US"/>
          </a:p>
        </p:txBody>
      </p:sp>
      <p:sp>
        <p:nvSpPr>
          <p:cNvPr id="10" name="Arrow: Down 9">
            <a:extLst>
              <a:ext uri="{FF2B5EF4-FFF2-40B4-BE49-F238E27FC236}">
                <a16:creationId xmlns="" xmlns:a16="http://schemas.microsoft.com/office/drawing/2014/main" id="{023DE909-6079-48B8-B852-0DCC7CF8CA98}"/>
              </a:ext>
            </a:extLst>
          </p:cNvPr>
          <p:cNvSpPr/>
          <p:nvPr/>
        </p:nvSpPr>
        <p:spPr>
          <a:xfrm>
            <a:off x="10367617" y="3341362"/>
            <a:ext cx="439531" cy="541013"/>
          </a:xfrm>
          <a:prstGeom prst="downArrow">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1686748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 xmlns:a16="http://schemas.microsoft.com/office/drawing/2014/main" id="{D1DB3833-2C31-4823-83AB-87BDA1C63293}"/>
              </a:ext>
            </a:extLst>
          </p:cNvPr>
          <p:cNvSpPr txBox="1">
            <a:spLocks/>
          </p:cNvSpPr>
          <p:nvPr/>
        </p:nvSpPr>
        <p:spPr>
          <a:xfrm>
            <a:off x="1416682" y="0"/>
            <a:ext cx="11346462" cy="1171003"/>
          </a:xfrm>
          <a:prstGeom prst="rect">
            <a:avLst/>
          </a:prstGeom>
        </p:spPr>
        <p:txBody>
          <a:bodyPr vert="horz" lIns="91440" tIns="45720" rIns="91440" bIns="45720" rtlCol="0" anchor="t">
            <a:normAutofit lnSpcReduction="10000"/>
          </a:bodyPr>
          <a:lst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a:lstStyle>
          <a:p>
            <a:pPr marL="0" marR="0" lvl="0" indent="0" algn="l" defTabSz="914400" rtl="0" eaLnBrk="1" fontAlgn="auto" latinLnBrk="0" hangingPunct="1">
              <a:lnSpc>
                <a:spcPct val="99000"/>
              </a:lnSpc>
              <a:spcBef>
                <a:spcPct val="0"/>
              </a:spcBef>
              <a:spcAft>
                <a:spcPts val="0"/>
              </a:spcAft>
              <a:buClrTx/>
              <a:buSzTx/>
              <a:buFontTx/>
              <a:buNone/>
              <a:tabLst/>
              <a:defRPr/>
            </a:pPr>
            <a:r>
              <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V. NỘI DUNG GIÁO DỤC</a:t>
            </a:r>
          </a:p>
          <a:p>
            <a:pPr marL="457200" marR="0" lvl="0" indent="-457200" algn="l" defTabSz="914400" rtl="0" eaLnBrk="1" fontAlgn="auto" latinLnBrk="0" hangingPunct="1">
              <a:lnSpc>
                <a:spcPct val="99000"/>
              </a:lnSpc>
              <a:spcBef>
                <a:spcPct val="0"/>
              </a:spcBef>
              <a:spcAft>
                <a:spcPts val="0"/>
              </a:spcAft>
              <a:buClrTx/>
              <a:buSzTx/>
              <a:buFontTx/>
              <a:buAutoNum type="arabicPeriod"/>
              <a:tabLst/>
              <a:defRPr/>
            </a:pPr>
            <a:r>
              <a:rPr kumimoji="0" lang="en-US" sz="2400" b="1" i="0" u="none" strike="noStrike" kern="1200" cap="none" spc="0" normalizeH="0" baseline="0" noProof="0" dirty="0" err="1">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Nội</a:t>
            </a:r>
            <a:r>
              <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 dung </a:t>
            </a:r>
            <a:r>
              <a:rPr kumimoji="0" lang="en-US" sz="2400" b="1" i="0" u="none" strike="noStrike" kern="1200" cap="none" spc="0" normalizeH="0" baseline="0" noProof="0" dirty="0" err="1">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khái</a:t>
            </a:r>
            <a:r>
              <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 </a:t>
            </a:r>
            <a:r>
              <a:rPr kumimoji="0" lang="en-US" sz="2400" b="1" i="0" u="none" strike="noStrike" kern="1200" cap="none" spc="0" normalizeH="0" baseline="0" noProof="0" dirty="0" err="1">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quát</a:t>
            </a:r>
            <a:endPar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endParaRPr>
          </a:p>
          <a:p>
            <a:pPr marL="0" marR="0" lvl="0" indent="0" algn="l" defTabSz="914400" rtl="0" eaLnBrk="1" fontAlgn="auto" latinLnBrk="0" hangingPunct="1">
              <a:lnSpc>
                <a:spcPct val="99000"/>
              </a:lnSpc>
              <a:spcBef>
                <a:spcPct val="0"/>
              </a:spcBef>
              <a:spcAft>
                <a:spcPts val="0"/>
              </a:spcAft>
              <a:buClrTx/>
              <a:buSzTx/>
              <a:buFontTx/>
              <a:buNone/>
              <a:tabLst/>
              <a:defRPr/>
            </a:pPr>
            <a:r>
              <a:rPr kumimoji="0" lang="en-US" sz="2400" b="1" i="1"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1.2. </a:t>
            </a:r>
            <a:r>
              <a:rPr kumimoji="0" lang="en-US" sz="2400" b="1" i="1" u="none" strike="noStrike" kern="1200" cap="none" spc="0" normalizeH="0" baseline="0" noProof="0" dirty="0" err="1">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Kiến</a:t>
            </a:r>
            <a:r>
              <a:rPr kumimoji="0" lang="en-US" sz="2400" b="1" i="1"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 </a:t>
            </a:r>
            <a:r>
              <a:rPr kumimoji="0" lang="en-US" sz="2400" b="1" i="1" u="none" strike="noStrike" kern="1200" cap="none" spc="0" normalizeH="0" baseline="0" noProof="0" dirty="0" err="1">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thức</a:t>
            </a:r>
            <a:endParaRPr kumimoji="0" lang="en-US" sz="2400" b="1" i="1"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endParaRPr>
          </a:p>
          <a:p>
            <a:pPr marL="457200" marR="0" lvl="0" indent="-457200" algn="l" defTabSz="914400" rtl="0" eaLnBrk="1" fontAlgn="auto" latinLnBrk="0" hangingPunct="1">
              <a:lnSpc>
                <a:spcPct val="99000"/>
              </a:lnSpc>
              <a:spcBef>
                <a:spcPct val="0"/>
              </a:spcBef>
              <a:spcAft>
                <a:spcPts val="0"/>
              </a:spcAft>
              <a:buClrTx/>
              <a:buSzTx/>
              <a:buFontTx/>
              <a:buAutoNum type="arabicPeriod"/>
              <a:tabLst/>
              <a:defRPr/>
            </a:pPr>
            <a:endPar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endParaRPr>
          </a:p>
        </p:txBody>
      </p:sp>
      <p:sp>
        <p:nvSpPr>
          <p:cNvPr id="2" name="Content Placeholder 1">
            <a:extLst>
              <a:ext uri="{FF2B5EF4-FFF2-40B4-BE49-F238E27FC236}">
                <a16:creationId xmlns="" xmlns:a16="http://schemas.microsoft.com/office/drawing/2014/main" id="{3A726D7E-C488-41A9-9065-4EA622B6526C}"/>
              </a:ext>
            </a:extLst>
          </p:cNvPr>
          <p:cNvSpPr>
            <a:spLocks noGrp="1"/>
          </p:cNvSpPr>
          <p:nvPr>
            <p:ph idx="1"/>
          </p:nvPr>
        </p:nvSpPr>
        <p:spPr>
          <a:xfrm>
            <a:off x="316396" y="974035"/>
            <a:ext cx="11559207" cy="5705061"/>
          </a:xfrm>
        </p:spPr>
        <p:txBody>
          <a:bodyPr>
            <a:normAutofit/>
          </a:bodyPr>
          <a:lstStyle/>
          <a:p>
            <a:pPr marL="0" indent="0" algn="just">
              <a:buNone/>
            </a:pPr>
            <a:r>
              <a:rPr lang="es-ES" sz="2500" dirty="0">
                <a:latin typeface="Times New Roman" panose="02020603050405020304" pitchFamily="18" charset="0"/>
                <a:cs typeface="Times New Roman" panose="02020603050405020304" pitchFamily="18" charset="0"/>
              </a:rPr>
              <a:t>	</a:t>
            </a:r>
            <a:endParaRPr lang="en-US" dirty="0"/>
          </a:p>
        </p:txBody>
      </p:sp>
      <p:graphicFrame>
        <p:nvGraphicFramePr>
          <p:cNvPr id="6" name="Diagram 5">
            <a:extLst>
              <a:ext uri="{FF2B5EF4-FFF2-40B4-BE49-F238E27FC236}">
                <a16:creationId xmlns="" xmlns:a16="http://schemas.microsoft.com/office/drawing/2014/main" id="{EAE2525E-D8C0-4A1B-8A63-2A4ECAA998E9}"/>
              </a:ext>
            </a:extLst>
          </p:cNvPr>
          <p:cNvGraphicFramePr/>
          <p:nvPr>
            <p:extLst>
              <p:ext uri="{D42A27DB-BD31-4B8C-83A1-F6EECF244321}">
                <p14:modId xmlns:p14="http://schemas.microsoft.com/office/powerpoint/2010/main" xmlns="" val="4276185252"/>
              </p:ext>
            </p:extLst>
          </p:nvPr>
        </p:nvGraphicFramePr>
        <p:xfrm>
          <a:off x="3025913" y="91266"/>
          <a:ext cx="8128000" cy="65001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643414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A558D57-B401-4834-92BD-6A9852B3DC63}"/>
              </a:ext>
            </a:extLst>
          </p:cNvPr>
          <p:cNvSpPr>
            <a:spLocks noGrp="1"/>
          </p:cNvSpPr>
          <p:nvPr>
            <p:ph type="title"/>
          </p:nvPr>
        </p:nvSpPr>
        <p:spPr>
          <a:xfrm>
            <a:off x="1376681" y="0"/>
            <a:ext cx="11346462" cy="507864"/>
          </a:xfrm>
        </p:spPr>
        <p:txBody>
          <a:bodyPr>
            <a:normAutofit/>
          </a:bodyPr>
          <a:lstStyle/>
          <a:p>
            <a:r>
              <a:rPr lang="en-US" sz="2400" b="1" dirty="0">
                <a:latin typeface="Times New Roman" panose="02020603050405020304" pitchFamily="18" charset="0"/>
                <a:cs typeface="Times New Roman" panose="02020603050405020304" pitchFamily="18" charset="0"/>
              </a:rPr>
              <a:t>I. ĐẶC ĐIỂM MÔN HỌC</a:t>
            </a:r>
          </a:p>
        </p:txBody>
      </p:sp>
      <p:graphicFrame>
        <p:nvGraphicFramePr>
          <p:cNvPr id="4" name="Content Placeholder 3">
            <a:extLst>
              <a:ext uri="{FF2B5EF4-FFF2-40B4-BE49-F238E27FC236}">
                <a16:creationId xmlns="" xmlns:a16="http://schemas.microsoft.com/office/drawing/2014/main" id="{A37FEEDC-B772-4355-AF63-433B6AEB7A5C}"/>
              </a:ext>
            </a:extLst>
          </p:cNvPr>
          <p:cNvGraphicFramePr>
            <a:graphicFrameLocks noGrp="1"/>
          </p:cNvGraphicFramePr>
          <p:nvPr>
            <p:ph idx="1"/>
            <p:extLst>
              <p:ext uri="{D42A27DB-BD31-4B8C-83A1-F6EECF244321}">
                <p14:modId xmlns:p14="http://schemas.microsoft.com/office/powerpoint/2010/main" xmlns="" val="2111855846"/>
              </p:ext>
            </p:extLst>
          </p:nvPr>
        </p:nvGraphicFramePr>
        <p:xfrm>
          <a:off x="1928191" y="954157"/>
          <a:ext cx="10084560" cy="44695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37804443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 xmlns:a16="http://schemas.microsoft.com/office/drawing/2014/main" id="{D1DB3833-2C31-4823-83AB-87BDA1C63293}"/>
              </a:ext>
            </a:extLst>
          </p:cNvPr>
          <p:cNvSpPr txBox="1">
            <a:spLocks/>
          </p:cNvSpPr>
          <p:nvPr/>
        </p:nvSpPr>
        <p:spPr>
          <a:xfrm>
            <a:off x="1416682" y="91266"/>
            <a:ext cx="11346462" cy="1171003"/>
          </a:xfrm>
          <a:prstGeom prst="rect">
            <a:avLst/>
          </a:prstGeom>
        </p:spPr>
        <p:txBody>
          <a:bodyPr vert="horz" lIns="91440" tIns="45720" rIns="91440" bIns="45720" rtlCol="0" anchor="t">
            <a:normAutofit lnSpcReduction="10000"/>
          </a:bodyPr>
          <a:lst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a:lstStyle>
          <a:p>
            <a:pPr marL="0" marR="0" lvl="0" indent="0" algn="l" defTabSz="914400" rtl="0" eaLnBrk="1" fontAlgn="auto" latinLnBrk="0" hangingPunct="1">
              <a:lnSpc>
                <a:spcPct val="99000"/>
              </a:lnSpc>
              <a:spcBef>
                <a:spcPct val="0"/>
              </a:spcBef>
              <a:spcAft>
                <a:spcPts val="0"/>
              </a:spcAft>
              <a:buClrTx/>
              <a:buSzTx/>
              <a:buFontTx/>
              <a:buNone/>
              <a:tabLst/>
              <a:defRPr/>
            </a:pPr>
            <a:r>
              <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V. NỘI DUNG GIÁO DỤC</a:t>
            </a:r>
          </a:p>
          <a:p>
            <a:pPr marL="457200" marR="0" lvl="0" indent="-457200" algn="l" defTabSz="914400" rtl="0" eaLnBrk="1" fontAlgn="auto" latinLnBrk="0" hangingPunct="1">
              <a:lnSpc>
                <a:spcPct val="99000"/>
              </a:lnSpc>
              <a:spcBef>
                <a:spcPct val="0"/>
              </a:spcBef>
              <a:spcAft>
                <a:spcPts val="0"/>
              </a:spcAft>
              <a:buClrTx/>
              <a:buSzTx/>
              <a:buFontTx/>
              <a:buAutoNum type="arabicPeriod"/>
              <a:tabLst/>
              <a:defRPr/>
            </a:pPr>
            <a:r>
              <a:rPr kumimoji="0" lang="en-US" sz="2400" b="1" i="0" u="none" strike="noStrike" kern="1200" cap="none" spc="0" normalizeH="0" baseline="0" noProof="0" dirty="0" err="1">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Nội</a:t>
            </a:r>
            <a:r>
              <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 dung </a:t>
            </a:r>
            <a:r>
              <a:rPr kumimoji="0" lang="en-US" sz="2400" b="1" i="0" u="none" strike="noStrike" kern="1200" cap="none" spc="0" normalizeH="0" baseline="0" noProof="0" dirty="0" err="1">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khái</a:t>
            </a:r>
            <a:r>
              <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 </a:t>
            </a:r>
            <a:r>
              <a:rPr kumimoji="0" lang="en-US" sz="2400" b="1" i="0" u="none" strike="noStrike" kern="1200" cap="none" spc="0" normalizeH="0" baseline="0" noProof="0" dirty="0" err="1">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quát</a:t>
            </a:r>
            <a:endPar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endParaRPr>
          </a:p>
          <a:p>
            <a:pPr marL="0" marR="0" lvl="0" indent="0" algn="l" defTabSz="914400" rtl="0" eaLnBrk="1" fontAlgn="auto" latinLnBrk="0" hangingPunct="1">
              <a:lnSpc>
                <a:spcPct val="99000"/>
              </a:lnSpc>
              <a:spcBef>
                <a:spcPct val="0"/>
              </a:spcBef>
              <a:spcAft>
                <a:spcPts val="0"/>
              </a:spcAft>
              <a:buClrTx/>
              <a:buSzTx/>
              <a:buFontTx/>
              <a:buNone/>
              <a:tabLst/>
              <a:defRPr/>
            </a:pPr>
            <a:r>
              <a:rPr kumimoji="0" lang="en-US" sz="2400" b="1" i="1"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1.2. </a:t>
            </a:r>
            <a:r>
              <a:rPr kumimoji="0" lang="en-US" sz="2400" b="1" i="1" u="none" strike="noStrike" kern="1200" cap="none" spc="0" normalizeH="0" baseline="0" noProof="0" dirty="0" err="1">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Kiến</a:t>
            </a:r>
            <a:r>
              <a:rPr kumimoji="0" lang="en-US" sz="2400" b="1" i="1"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 </a:t>
            </a:r>
            <a:r>
              <a:rPr kumimoji="0" lang="en-US" sz="2400" b="1" i="1" u="none" strike="noStrike" kern="1200" cap="none" spc="0" normalizeH="0" baseline="0" noProof="0" dirty="0" err="1">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thức</a:t>
            </a:r>
            <a:endParaRPr kumimoji="0" lang="en-US" sz="2400" b="1" i="1"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endParaRPr>
          </a:p>
          <a:p>
            <a:pPr marL="457200" marR="0" lvl="0" indent="-457200" algn="l" defTabSz="914400" rtl="0" eaLnBrk="1" fontAlgn="auto" latinLnBrk="0" hangingPunct="1">
              <a:lnSpc>
                <a:spcPct val="99000"/>
              </a:lnSpc>
              <a:spcBef>
                <a:spcPct val="0"/>
              </a:spcBef>
              <a:spcAft>
                <a:spcPts val="0"/>
              </a:spcAft>
              <a:buClrTx/>
              <a:buSzTx/>
              <a:buFontTx/>
              <a:buAutoNum type="arabicPeriod"/>
              <a:tabLst/>
              <a:defRPr/>
            </a:pPr>
            <a:endPar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endParaRPr>
          </a:p>
        </p:txBody>
      </p:sp>
      <p:sp>
        <p:nvSpPr>
          <p:cNvPr id="2" name="Content Placeholder 1">
            <a:extLst>
              <a:ext uri="{FF2B5EF4-FFF2-40B4-BE49-F238E27FC236}">
                <a16:creationId xmlns="" xmlns:a16="http://schemas.microsoft.com/office/drawing/2014/main" id="{3A726D7E-C488-41A9-9065-4EA622B6526C}"/>
              </a:ext>
            </a:extLst>
          </p:cNvPr>
          <p:cNvSpPr>
            <a:spLocks noGrp="1"/>
          </p:cNvSpPr>
          <p:nvPr>
            <p:ph idx="1"/>
          </p:nvPr>
        </p:nvSpPr>
        <p:spPr>
          <a:xfrm>
            <a:off x="316396" y="974035"/>
            <a:ext cx="11559207" cy="5705061"/>
          </a:xfrm>
        </p:spPr>
        <p:txBody>
          <a:bodyPr>
            <a:normAutofit/>
          </a:bodyPr>
          <a:lstStyle/>
          <a:p>
            <a:pPr marL="0" indent="0" algn="just">
              <a:buNone/>
            </a:pPr>
            <a:r>
              <a:rPr lang="es-ES" sz="2500" dirty="0">
                <a:latin typeface="Times New Roman" panose="02020603050405020304" pitchFamily="18" charset="0"/>
                <a:cs typeface="Times New Roman" panose="02020603050405020304" pitchFamily="18" charset="0"/>
              </a:rPr>
              <a:t>	</a:t>
            </a:r>
            <a:endParaRPr lang="en-US" dirty="0"/>
          </a:p>
        </p:txBody>
      </p:sp>
      <p:graphicFrame>
        <p:nvGraphicFramePr>
          <p:cNvPr id="6" name="Diagram 5">
            <a:extLst>
              <a:ext uri="{FF2B5EF4-FFF2-40B4-BE49-F238E27FC236}">
                <a16:creationId xmlns="" xmlns:a16="http://schemas.microsoft.com/office/drawing/2014/main" id="{EAE2525E-D8C0-4A1B-8A63-2A4ECAA998E9}"/>
              </a:ext>
            </a:extLst>
          </p:cNvPr>
          <p:cNvGraphicFramePr/>
          <p:nvPr>
            <p:extLst>
              <p:ext uri="{D42A27DB-BD31-4B8C-83A1-F6EECF244321}">
                <p14:modId xmlns:p14="http://schemas.microsoft.com/office/powerpoint/2010/main" xmlns="" val="3278495397"/>
              </p:ext>
            </p:extLst>
          </p:nvPr>
        </p:nvGraphicFramePr>
        <p:xfrm>
          <a:off x="3401833" y="91266"/>
          <a:ext cx="8128000" cy="67667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7053498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 xmlns:a16="http://schemas.microsoft.com/office/drawing/2014/main" id="{D1DB3833-2C31-4823-83AB-87BDA1C63293}"/>
              </a:ext>
            </a:extLst>
          </p:cNvPr>
          <p:cNvSpPr txBox="1">
            <a:spLocks/>
          </p:cNvSpPr>
          <p:nvPr/>
        </p:nvSpPr>
        <p:spPr>
          <a:xfrm>
            <a:off x="1380885" y="91266"/>
            <a:ext cx="11346462" cy="1171003"/>
          </a:xfrm>
          <a:prstGeom prst="rect">
            <a:avLst/>
          </a:prstGeom>
        </p:spPr>
        <p:txBody>
          <a:bodyPr vert="horz" lIns="91440" tIns="45720" rIns="91440" bIns="45720" rtlCol="0" anchor="t">
            <a:normAutofit lnSpcReduction="10000"/>
          </a:bodyPr>
          <a:lst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a:lstStyle>
          <a:p>
            <a:pPr marL="0" marR="0" lvl="0" indent="0" algn="l" defTabSz="914400" rtl="0" eaLnBrk="1" fontAlgn="auto" latinLnBrk="0" hangingPunct="1">
              <a:lnSpc>
                <a:spcPct val="99000"/>
              </a:lnSpc>
              <a:spcBef>
                <a:spcPct val="0"/>
              </a:spcBef>
              <a:spcAft>
                <a:spcPts val="0"/>
              </a:spcAft>
              <a:buClrTx/>
              <a:buSzTx/>
              <a:buFontTx/>
              <a:buNone/>
              <a:tabLst/>
              <a:defRPr/>
            </a:pPr>
            <a:r>
              <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V. NỘI DUNG GIÁO DỤC</a:t>
            </a:r>
          </a:p>
          <a:p>
            <a:pPr marL="457200" marR="0" lvl="0" indent="-457200" algn="l" defTabSz="914400" rtl="0" eaLnBrk="1" fontAlgn="auto" latinLnBrk="0" hangingPunct="1">
              <a:lnSpc>
                <a:spcPct val="99000"/>
              </a:lnSpc>
              <a:spcBef>
                <a:spcPct val="0"/>
              </a:spcBef>
              <a:spcAft>
                <a:spcPts val="0"/>
              </a:spcAft>
              <a:buClrTx/>
              <a:buSzTx/>
              <a:buFontTx/>
              <a:buAutoNum type="arabicPeriod"/>
              <a:tabLst/>
              <a:defRPr/>
            </a:pPr>
            <a:r>
              <a:rPr kumimoji="0" lang="en-US" sz="2400" b="1" i="0" u="none" strike="noStrike" kern="1200" cap="none" spc="0" normalizeH="0" baseline="0" noProof="0" dirty="0" err="1">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Nội</a:t>
            </a:r>
            <a:r>
              <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 dung </a:t>
            </a:r>
            <a:r>
              <a:rPr kumimoji="0" lang="en-US" sz="2400" b="1" i="0" u="none" strike="noStrike" kern="1200" cap="none" spc="0" normalizeH="0" baseline="0" noProof="0" dirty="0" err="1">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khái</a:t>
            </a:r>
            <a:r>
              <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 </a:t>
            </a:r>
            <a:r>
              <a:rPr kumimoji="0" lang="en-US" sz="2400" b="1" i="0" u="none" strike="noStrike" kern="1200" cap="none" spc="0" normalizeH="0" baseline="0" noProof="0" dirty="0" err="1">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quát</a:t>
            </a:r>
            <a:endPar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endParaRPr>
          </a:p>
          <a:p>
            <a:pPr marL="0" marR="0" lvl="0" indent="0" algn="l" defTabSz="914400" rtl="0" eaLnBrk="1" fontAlgn="auto" latinLnBrk="0" hangingPunct="1">
              <a:lnSpc>
                <a:spcPct val="99000"/>
              </a:lnSpc>
              <a:spcBef>
                <a:spcPct val="0"/>
              </a:spcBef>
              <a:spcAft>
                <a:spcPts val="0"/>
              </a:spcAft>
              <a:buClrTx/>
              <a:buSzTx/>
              <a:buFontTx/>
              <a:buNone/>
              <a:tabLst/>
              <a:defRPr/>
            </a:pPr>
            <a:r>
              <a:rPr kumimoji="0" lang="en-US" sz="2400" b="1" i="1"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1.3. Ng</a:t>
            </a:r>
            <a:r>
              <a:rPr lang="en-US" sz="2400" b="1" i="1" dirty="0">
                <a:solidFill>
                  <a:srgbClr val="121316">
                    <a:lumMod val="75000"/>
                    <a:lumOff val="25000"/>
                  </a:srgbClr>
                </a:solidFill>
                <a:latin typeface="Times New Roman" panose="02020603050405020304" pitchFamily="18" charset="0"/>
                <a:cs typeface="Times New Roman" panose="02020603050405020304" pitchFamily="18" charset="0"/>
              </a:rPr>
              <a:t>ữ </a:t>
            </a:r>
            <a:r>
              <a:rPr lang="en-US" sz="2400" b="1" i="1" dirty="0" err="1">
                <a:solidFill>
                  <a:srgbClr val="121316">
                    <a:lumMod val="75000"/>
                    <a:lumOff val="25000"/>
                  </a:srgbClr>
                </a:solidFill>
                <a:latin typeface="Times New Roman" panose="02020603050405020304" pitchFamily="18" charset="0"/>
                <a:cs typeface="Times New Roman" panose="02020603050405020304" pitchFamily="18" charset="0"/>
              </a:rPr>
              <a:t>liệu</a:t>
            </a:r>
            <a:endParaRPr kumimoji="0" lang="en-US" sz="2400" b="1" i="1"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endParaRPr>
          </a:p>
          <a:p>
            <a:pPr marL="457200" marR="0" lvl="0" indent="-457200" algn="l" defTabSz="914400" rtl="0" eaLnBrk="1" fontAlgn="auto" latinLnBrk="0" hangingPunct="1">
              <a:lnSpc>
                <a:spcPct val="99000"/>
              </a:lnSpc>
              <a:spcBef>
                <a:spcPct val="0"/>
              </a:spcBef>
              <a:spcAft>
                <a:spcPts val="0"/>
              </a:spcAft>
              <a:buClrTx/>
              <a:buSzTx/>
              <a:buFontTx/>
              <a:buAutoNum type="arabicPeriod"/>
              <a:tabLst/>
              <a:defRPr/>
            </a:pPr>
            <a:endPar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endParaRPr>
          </a:p>
        </p:txBody>
      </p:sp>
      <p:sp>
        <p:nvSpPr>
          <p:cNvPr id="2" name="Content Placeholder 1">
            <a:extLst>
              <a:ext uri="{FF2B5EF4-FFF2-40B4-BE49-F238E27FC236}">
                <a16:creationId xmlns="" xmlns:a16="http://schemas.microsoft.com/office/drawing/2014/main" id="{3A726D7E-C488-41A9-9065-4EA622B6526C}"/>
              </a:ext>
            </a:extLst>
          </p:cNvPr>
          <p:cNvSpPr>
            <a:spLocks noGrp="1"/>
          </p:cNvSpPr>
          <p:nvPr>
            <p:ph idx="1"/>
          </p:nvPr>
        </p:nvSpPr>
        <p:spPr>
          <a:xfrm>
            <a:off x="316396" y="974035"/>
            <a:ext cx="11559207" cy="5705061"/>
          </a:xfrm>
        </p:spPr>
        <p:txBody>
          <a:bodyPr>
            <a:normAutofit/>
          </a:bodyPr>
          <a:lstStyle/>
          <a:p>
            <a:pPr marL="0" indent="0" algn="just">
              <a:buNone/>
            </a:pPr>
            <a:r>
              <a:rPr lang="es-ES" sz="2500" dirty="0">
                <a:latin typeface="Times New Roman" panose="02020603050405020304" pitchFamily="18" charset="0"/>
                <a:cs typeface="Times New Roman" panose="02020603050405020304" pitchFamily="18" charset="0"/>
              </a:rPr>
              <a:t>	</a:t>
            </a:r>
            <a:endParaRPr lang="en-US" dirty="0"/>
          </a:p>
        </p:txBody>
      </p:sp>
      <p:graphicFrame>
        <p:nvGraphicFramePr>
          <p:cNvPr id="6" name="Diagram 5">
            <a:extLst>
              <a:ext uri="{FF2B5EF4-FFF2-40B4-BE49-F238E27FC236}">
                <a16:creationId xmlns="" xmlns:a16="http://schemas.microsoft.com/office/drawing/2014/main" id="{EAE2525E-D8C0-4A1B-8A63-2A4ECAA998E9}"/>
              </a:ext>
            </a:extLst>
          </p:cNvPr>
          <p:cNvGraphicFramePr/>
          <p:nvPr>
            <p:extLst>
              <p:ext uri="{D42A27DB-BD31-4B8C-83A1-F6EECF244321}">
                <p14:modId xmlns:p14="http://schemas.microsoft.com/office/powerpoint/2010/main" xmlns="" val="3996462220"/>
              </p:ext>
            </p:extLst>
          </p:nvPr>
        </p:nvGraphicFramePr>
        <p:xfrm>
          <a:off x="3025913" y="91266"/>
          <a:ext cx="8522874" cy="65001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8788511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 xmlns:a16="http://schemas.microsoft.com/office/drawing/2014/main" id="{D1DB3833-2C31-4823-83AB-87BDA1C63293}"/>
              </a:ext>
            </a:extLst>
          </p:cNvPr>
          <p:cNvSpPr txBox="1">
            <a:spLocks/>
          </p:cNvSpPr>
          <p:nvPr/>
        </p:nvSpPr>
        <p:spPr>
          <a:xfrm>
            <a:off x="1441845" y="91266"/>
            <a:ext cx="11346462" cy="1171003"/>
          </a:xfrm>
          <a:prstGeom prst="rect">
            <a:avLst/>
          </a:prstGeom>
        </p:spPr>
        <p:txBody>
          <a:bodyPr vert="horz" lIns="91440" tIns="45720" rIns="91440" bIns="45720" rtlCol="0" anchor="t">
            <a:normAutofit lnSpcReduction="10000"/>
          </a:bodyPr>
          <a:lst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a:lstStyle>
          <a:p>
            <a:pPr marL="0" marR="0" lvl="0" indent="0" algn="l" defTabSz="914400" rtl="0" eaLnBrk="1" fontAlgn="auto" latinLnBrk="0" hangingPunct="1">
              <a:lnSpc>
                <a:spcPct val="99000"/>
              </a:lnSpc>
              <a:spcBef>
                <a:spcPct val="0"/>
              </a:spcBef>
              <a:spcAft>
                <a:spcPts val="0"/>
              </a:spcAft>
              <a:buClrTx/>
              <a:buSzTx/>
              <a:buFontTx/>
              <a:buNone/>
              <a:tabLst/>
              <a:defRPr/>
            </a:pPr>
            <a:r>
              <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V. NỘI DUNG GIÁO DỤC</a:t>
            </a:r>
          </a:p>
          <a:p>
            <a:pPr marL="457200" marR="0" lvl="0" indent="-457200" algn="l" defTabSz="914400" rtl="0" eaLnBrk="1" fontAlgn="auto" latinLnBrk="0" hangingPunct="1">
              <a:lnSpc>
                <a:spcPct val="99000"/>
              </a:lnSpc>
              <a:spcBef>
                <a:spcPct val="0"/>
              </a:spcBef>
              <a:spcAft>
                <a:spcPts val="0"/>
              </a:spcAft>
              <a:buClrTx/>
              <a:buSzTx/>
              <a:buFontTx/>
              <a:buAutoNum type="arabicPeriod"/>
              <a:tabLst/>
              <a:defRPr/>
            </a:pPr>
            <a:r>
              <a:rPr kumimoji="0" lang="en-US" sz="2400" b="1" i="0" u="none" strike="noStrike" kern="1200" cap="none" spc="0" normalizeH="0" baseline="0" noProof="0" dirty="0" err="1">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Nội</a:t>
            </a:r>
            <a:r>
              <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 dung </a:t>
            </a:r>
            <a:r>
              <a:rPr kumimoji="0" lang="en-US" sz="2400" b="1" i="0" u="none" strike="noStrike" kern="1200" cap="none" spc="0" normalizeH="0" baseline="0" noProof="0" dirty="0" err="1">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khái</a:t>
            </a:r>
            <a:r>
              <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 </a:t>
            </a:r>
            <a:r>
              <a:rPr kumimoji="0" lang="en-US" sz="2400" b="1" i="0" u="none" strike="noStrike" kern="1200" cap="none" spc="0" normalizeH="0" baseline="0" noProof="0" dirty="0" err="1">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quát</a:t>
            </a:r>
            <a:endPar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endParaRPr>
          </a:p>
          <a:p>
            <a:pPr marL="0" marR="0" lvl="0" indent="0" algn="l" defTabSz="914400" rtl="0" eaLnBrk="1" fontAlgn="auto" latinLnBrk="0" hangingPunct="1">
              <a:lnSpc>
                <a:spcPct val="99000"/>
              </a:lnSpc>
              <a:spcBef>
                <a:spcPct val="0"/>
              </a:spcBef>
              <a:spcAft>
                <a:spcPts val="0"/>
              </a:spcAft>
              <a:buClrTx/>
              <a:buSzTx/>
              <a:buFontTx/>
              <a:buNone/>
              <a:tabLst/>
              <a:defRPr/>
            </a:pPr>
            <a:r>
              <a:rPr kumimoji="0" lang="en-US" sz="2400" b="1" i="1"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1.3. Ngữ </a:t>
            </a:r>
            <a:r>
              <a:rPr kumimoji="0" lang="en-US" sz="2400" b="1" i="1" u="none" strike="noStrike" kern="1200" cap="none" spc="0" normalizeH="0" baseline="0" noProof="0" dirty="0" err="1">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liệu</a:t>
            </a:r>
            <a:endParaRPr kumimoji="0" lang="en-US" sz="2400" b="1" i="1"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endParaRPr>
          </a:p>
          <a:p>
            <a:pPr marL="457200" marR="0" lvl="0" indent="-457200" algn="l" defTabSz="914400" rtl="0" eaLnBrk="1" fontAlgn="auto" latinLnBrk="0" hangingPunct="1">
              <a:lnSpc>
                <a:spcPct val="99000"/>
              </a:lnSpc>
              <a:spcBef>
                <a:spcPct val="0"/>
              </a:spcBef>
              <a:spcAft>
                <a:spcPts val="0"/>
              </a:spcAft>
              <a:buClrTx/>
              <a:buSzTx/>
              <a:buFontTx/>
              <a:buAutoNum type="arabicPeriod"/>
              <a:tabLst/>
              <a:defRPr/>
            </a:pPr>
            <a:endPar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endParaRPr>
          </a:p>
        </p:txBody>
      </p:sp>
      <p:sp>
        <p:nvSpPr>
          <p:cNvPr id="2" name="Content Placeholder 1">
            <a:extLst>
              <a:ext uri="{FF2B5EF4-FFF2-40B4-BE49-F238E27FC236}">
                <a16:creationId xmlns="" xmlns:a16="http://schemas.microsoft.com/office/drawing/2014/main" id="{3A726D7E-C488-41A9-9065-4EA622B6526C}"/>
              </a:ext>
            </a:extLst>
          </p:cNvPr>
          <p:cNvSpPr>
            <a:spLocks noGrp="1"/>
          </p:cNvSpPr>
          <p:nvPr>
            <p:ph idx="1"/>
          </p:nvPr>
        </p:nvSpPr>
        <p:spPr>
          <a:xfrm>
            <a:off x="316396" y="974035"/>
            <a:ext cx="11559207" cy="5705061"/>
          </a:xfrm>
        </p:spPr>
        <p:txBody>
          <a:bodyPr>
            <a:normAutofit/>
          </a:bodyPr>
          <a:lstStyle/>
          <a:p>
            <a:pPr marL="0" indent="0" algn="just">
              <a:buNone/>
            </a:pPr>
            <a:r>
              <a:rPr lang="es-ES" sz="2500" dirty="0">
                <a:latin typeface="Times New Roman" panose="02020603050405020304" pitchFamily="18" charset="0"/>
                <a:cs typeface="Times New Roman" panose="02020603050405020304" pitchFamily="18" charset="0"/>
              </a:rPr>
              <a:t>	</a:t>
            </a:r>
            <a:endParaRPr lang="en-US" dirty="0"/>
          </a:p>
        </p:txBody>
      </p:sp>
      <p:graphicFrame>
        <p:nvGraphicFramePr>
          <p:cNvPr id="6" name="Diagram 5">
            <a:extLst>
              <a:ext uri="{FF2B5EF4-FFF2-40B4-BE49-F238E27FC236}">
                <a16:creationId xmlns="" xmlns:a16="http://schemas.microsoft.com/office/drawing/2014/main" id="{EAE2525E-D8C0-4A1B-8A63-2A4ECAA998E9}"/>
              </a:ext>
            </a:extLst>
          </p:cNvPr>
          <p:cNvGraphicFramePr/>
          <p:nvPr>
            <p:extLst>
              <p:ext uri="{D42A27DB-BD31-4B8C-83A1-F6EECF244321}">
                <p14:modId xmlns:p14="http://schemas.microsoft.com/office/powerpoint/2010/main" xmlns="" val="714613860"/>
              </p:ext>
            </p:extLst>
          </p:nvPr>
        </p:nvGraphicFramePr>
        <p:xfrm>
          <a:off x="3025913" y="91266"/>
          <a:ext cx="8522874" cy="65001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42829960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 xmlns:a16="http://schemas.microsoft.com/office/drawing/2014/main" id="{D1DB3833-2C31-4823-83AB-87BDA1C63293}"/>
              </a:ext>
            </a:extLst>
          </p:cNvPr>
          <p:cNvSpPr txBox="1">
            <a:spLocks/>
          </p:cNvSpPr>
          <p:nvPr/>
        </p:nvSpPr>
        <p:spPr>
          <a:xfrm>
            <a:off x="1416682" y="91266"/>
            <a:ext cx="11346462" cy="1171003"/>
          </a:xfrm>
          <a:prstGeom prst="rect">
            <a:avLst/>
          </a:prstGeom>
        </p:spPr>
        <p:txBody>
          <a:bodyPr vert="horz" lIns="91440" tIns="45720" rIns="91440" bIns="45720" rtlCol="0" anchor="t">
            <a:normAutofit/>
          </a:bodyPr>
          <a:lst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a:lstStyle>
          <a:p>
            <a:pPr marL="0" marR="0" lvl="0" indent="0" algn="l" defTabSz="914400" rtl="0" eaLnBrk="1" fontAlgn="auto" latinLnBrk="0" hangingPunct="1">
              <a:lnSpc>
                <a:spcPct val="99000"/>
              </a:lnSpc>
              <a:spcBef>
                <a:spcPct val="0"/>
              </a:spcBef>
              <a:spcAft>
                <a:spcPts val="0"/>
              </a:spcAft>
              <a:buClrTx/>
              <a:buSzTx/>
              <a:buFontTx/>
              <a:buNone/>
              <a:tabLst/>
              <a:defRPr/>
            </a:pPr>
            <a:r>
              <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V. NỘI DUNG GIÁO DỤC</a:t>
            </a:r>
          </a:p>
          <a:p>
            <a:pPr marR="0" lvl="0" algn="l" defTabSz="914400" rtl="0" eaLnBrk="1" fontAlgn="auto" latinLnBrk="0" hangingPunct="1">
              <a:lnSpc>
                <a:spcPct val="99000"/>
              </a:lnSpc>
              <a:spcBef>
                <a:spcPct val="0"/>
              </a:spcBef>
              <a:spcAft>
                <a:spcPts val="0"/>
              </a:spcAft>
              <a:buClrTx/>
              <a:buSzTx/>
              <a:tabLst/>
              <a:defRPr/>
            </a:pPr>
            <a:r>
              <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2. </a:t>
            </a:r>
            <a:r>
              <a:rPr kumimoji="0" lang="en-US" sz="2400" b="1" i="0" u="none" strike="noStrike" kern="1200" cap="none" spc="0" normalizeH="0" baseline="0" noProof="0" dirty="0" err="1">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Nội</a:t>
            </a:r>
            <a:r>
              <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 dung </a:t>
            </a:r>
            <a:r>
              <a:rPr kumimoji="0" lang="en-US" sz="2400" b="1" i="0" u="none" strike="noStrike" kern="1200" cap="none" spc="0" normalizeH="0" baseline="0" noProof="0" dirty="0" err="1">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cụ</a:t>
            </a:r>
            <a:r>
              <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 </a:t>
            </a:r>
            <a:r>
              <a:rPr kumimoji="0" lang="en-US" sz="2400" b="1" i="0" u="none" strike="noStrike" kern="1200" cap="none" spc="0" normalizeH="0" baseline="0" noProof="0" dirty="0" err="1">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thể</a:t>
            </a:r>
            <a:endPar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endParaRPr>
          </a:p>
        </p:txBody>
      </p:sp>
      <p:sp>
        <p:nvSpPr>
          <p:cNvPr id="2" name="Content Placeholder 1">
            <a:extLst>
              <a:ext uri="{FF2B5EF4-FFF2-40B4-BE49-F238E27FC236}">
                <a16:creationId xmlns="" xmlns:a16="http://schemas.microsoft.com/office/drawing/2014/main" id="{3A726D7E-C488-41A9-9065-4EA622B6526C}"/>
              </a:ext>
            </a:extLst>
          </p:cNvPr>
          <p:cNvSpPr>
            <a:spLocks noGrp="1"/>
          </p:cNvSpPr>
          <p:nvPr>
            <p:ph idx="1"/>
          </p:nvPr>
        </p:nvSpPr>
        <p:spPr>
          <a:xfrm>
            <a:off x="316396" y="974035"/>
            <a:ext cx="11559207" cy="5705061"/>
          </a:xfrm>
        </p:spPr>
        <p:txBody>
          <a:bodyPr>
            <a:normAutofit/>
          </a:bodyPr>
          <a:lstStyle/>
          <a:p>
            <a:pPr marL="0" indent="0" algn="just">
              <a:buNone/>
            </a:pPr>
            <a:r>
              <a:rPr lang="es-ES" sz="2500" dirty="0">
                <a:latin typeface="Times New Roman" panose="02020603050405020304" pitchFamily="18" charset="0"/>
                <a:cs typeface="Times New Roman" panose="02020603050405020304" pitchFamily="18" charset="0"/>
              </a:rPr>
              <a:t>	</a:t>
            </a:r>
            <a:endParaRPr lang="en-US" dirty="0"/>
          </a:p>
        </p:txBody>
      </p:sp>
      <p:graphicFrame>
        <p:nvGraphicFramePr>
          <p:cNvPr id="5" name="Diagram 4">
            <a:extLst>
              <a:ext uri="{FF2B5EF4-FFF2-40B4-BE49-F238E27FC236}">
                <a16:creationId xmlns="" xmlns:a16="http://schemas.microsoft.com/office/drawing/2014/main" id="{5C0F082C-AD01-433F-87CB-C3A5C555A50C}"/>
              </a:ext>
            </a:extLst>
          </p:cNvPr>
          <p:cNvGraphicFramePr/>
          <p:nvPr>
            <p:extLst>
              <p:ext uri="{D42A27DB-BD31-4B8C-83A1-F6EECF244321}">
                <p14:modId xmlns:p14="http://schemas.microsoft.com/office/powerpoint/2010/main" xmlns="" val="3709230784"/>
              </p:ext>
            </p:extLst>
          </p:nvPr>
        </p:nvGraphicFramePr>
        <p:xfrm>
          <a:off x="3025913" y="91266"/>
          <a:ext cx="8128000" cy="65001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9968391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 xmlns:a16="http://schemas.microsoft.com/office/drawing/2014/main" id="{D1DB3833-2C31-4823-83AB-87BDA1C63293}"/>
              </a:ext>
            </a:extLst>
          </p:cNvPr>
          <p:cNvSpPr txBox="1">
            <a:spLocks/>
          </p:cNvSpPr>
          <p:nvPr/>
        </p:nvSpPr>
        <p:spPr>
          <a:xfrm>
            <a:off x="1512965" y="91266"/>
            <a:ext cx="11346462" cy="574656"/>
          </a:xfrm>
          <a:prstGeom prst="rect">
            <a:avLst/>
          </a:prstGeom>
        </p:spPr>
        <p:txBody>
          <a:bodyPr vert="horz" lIns="91440" tIns="45720" rIns="91440" bIns="45720" rtlCol="0" anchor="t">
            <a:normAutofit/>
          </a:bodyPr>
          <a:lst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a:lstStyle>
          <a:p>
            <a:pPr marL="0" marR="0" lvl="0" indent="0" algn="l" defTabSz="914400" rtl="0" eaLnBrk="1" fontAlgn="auto" latinLnBrk="0" hangingPunct="1">
              <a:lnSpc>
                <a:spcPct val="99000"/>
              </a:lnSpc>
              <a:spcBef>
                <a:spcPct val="0"/>
              </a:spcBef>
              <a:spcAft>
                <a:spcPts val="0"/>
              </a:spcAft>
              <a:buClrTx/>
              <a:buSzTx/>
              <a:buFontTx/>
              <a:buNone/>
              <a:tabLst/>
              <a:defRPr/>
            </a:pPr>
            <a:r>
              <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VI. PH</a:t>
            </a:r>
            <a:r>
              <a:rPr kumimoji="0" lang="vi-VN"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Ư</a:t>
            </a:r>
            <a:r>
              <a:rPr lang="en-US" sz="2400" b="1" dirty="0">
                <a:solidFill>
                  <a:srgbClr val="121316">
                    <a:lumMod val="75000"/>
                    <a:lumOff val="25000"/>
                  </a:srgbClr>
                </a:solidFill>
                <a:latin typeface="Times New Roman" panose="02020603050405020304" pitchFamily="18" charset="0"/>
                <a:cs typeface="Times New Roman" panose="02020603050405020304" pitchFamily="18" charset="0"/>
              </a:rPr>
              <a:t>ƠNG PHÁP </a:t>
            </a:r>
            <a:r>
              <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GIÁO DỤC</a:t>
            </a:r>
          </a:p>
        </p:txBody>
      </p:sp>
      <p:sp>
        <p:nvSpPr>
          <p:cNvPr id="2" name="Content Placeholder 1">
            <a:extLst>
              <a:ext uri="{FF2B5EF4-FFF2-40B4-BE49-F238E27FC236}">
                <a16:creationId xmlns="" xmlns:a16="http://schemas.microsoft.com/office/drawing/2014/main" id="{3A726D7E-C488-41A9-9065-4EA622B6526C}"/>
              </a:ext>
            </a:extLst>
          </p:cNvPr>
          <p:cNvSpPr>
            <a:spLocks noGrp="1"/>
          </p:cNvSpPr>
          <p:nvPr>
            <p:ph idx="1"/>
          </p:nvPr>
        </p:nvSpPr>
        <p:spPr>
          <a:xfrm>
            <a:off x="316396" y="974035"/>
            <a:ext cx="11559207" cy="5705061"/>
          </a:xfrm>
        </p:spPr>
        <p:txBody>
          <a:bodyPr>
            <a:normAutofit/>
          </a:bodyPr>
          <a:lstStyle/>
          <a:p>
            <a:pPr marL="0" indent="0" algn="just">
              <a:buNone/>
            </a:pPr>
            <a:r>
              <a:rPr lang="es-ES" sz="2500" dirty="0">
                <a:latin typeface="Times New Roman" panose="02020603050405020304" pitchFamily="18" charset="0"/>
                <a:cs typeface="Times New Roman" panose="02020603050405020304" pitchFamily="18" charset="0"/>
              </a:rPr>
              <a:t>	</a:t>
            </a:r>
            <a:endParaRPr lang="en-US" dirty="0"/>
          </a:p>
        </p:txBody>
      </p:sp>
      <p:graphicFrame>
        <p:nvGraphicFramePr>
          <p:cNvPr id="5" name="Diagram 4">
            <a:extLst>
              <a:ext uri="{FF2B5EF4-FFF2-40B4-BE49-F238E27FC236}">
                <a16:creationId xmlns="" xmlns:a16="http://schemas.microsoft.com/office/drawing/2014/main" id="{5C0F082C-AD01-433F-87CB-C3A5C555A50C}"/>
              </a:ext>
            </a:extLst>
          </p:cNvPr>
          <p:cNvGraphicFramePr/>
          <p:nvPr>
            <p:extLst>
              <p:ext uri="{D42A27DB-BD31-4B8C-83A1-F6EECF244321}">
                <p14:modId xmlns:p14="http://schemas.microsoft.com/office/powerpoint/2010/main" xmlns="" val="3430164033"/>
              </p:ext>
            </p:extLst>
          </p:nvPr>
        </p:nvGraphicFramePr>
        <p:xfrm>
          <a:off x="3025913" y="91266"/>
          <a:ext cx="8128000" cy="65001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4265407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 xmlns:a16="http://schemas.microsoft.com/office/drawing/2014/main" id="{D1DB3833-2C31-4823-83AB-87BDA1C63293}"/>
              </a:ext>
            </a:extLst>
          </p:cNvPr>
          <p:cNvSpPr txBox="1">
            <a:spLocks/>
          </p:cNvSpPr>
          <p:nvPr/>
        </p:nvSpPr>
        <p:spPr>
          <a:xfrm>
            <a:off x="1416682" y="91266"/>
            <a:ext cx="11346462" cy="574656"/>
          </a:xfrm>
          <a:prstGeom prst="rect">
            <a:avLst/>
          </a:prstGeom>
        </p:spPr>
        <p:txBody>
          <a:bodyPr vert="horz" lIns="91440" tIns="45720" rIns="91440" bIns="45720" rtlCol="0" anchor="t">
            <a:normAutofit/>
          </a:bodyPr>
          <a:lst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a:lstStyle>
          <a:p>
            <a:pPr marL="0" marR="0" lvl="0" indent="0" algn="l" defTabSz="914400" rtl="0" eaLnBrk="1" fontAlgn="auto" latinLnBrk="0" hangingPunct="1">
              <a:lnSpc>
                <a:spcPct val="99000"/>
              </a:lnSpc>
              <a:spcBef>
                <a:spcPct val="0"/>
              </a:spcBef>
              <a:spcAft>
                <a:spcPts val="0"/>
              </a:spcAft>
              <a:buClrTx/>
              <a:buSzTx/>
              <a:buFontTx/>
              <a:buNone/>
              <a:tabLst/>
              <a:defRPr/>
            </a:pPr>
            <a:r>
              <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VI. PH</a:t>
            </a:r>
            <a:r>
              <a:rPr kumimoji="0" lang="vi-VN"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Ư</a:t>
            </a:r>
            <a:r>
              <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ƠNG PHÁP GIÁO DỤC</a:t>
            </a:r>
          </a:p>
        </p:txBody>
      </p:sp>
      <p:sp>
        <p:nvSpPr>
          <p:cNvPr id="2" name="Content Placeholder 1">
            <a:extLst>
              <a:ext uri="{FF2B5EF4-FFF2-40B4-BE49-F238E27FC236}">
                <a16:creationId xmlns="" xmlns:a16="http://schemas.microsoft.com/office/drawing/2014/main" id="{3A726D7E-C488-41A9-9065-4EA622B6526C}"/>
              </a:ext>
            </a:extLst>
          </p:cNvPr>
          <p:cNvSpPr>
            <a:spLocks noGrp="1"/>
          </p:cNvSpPr>
          <p:nvPr>
            <p:ph idx="1"/>
          </p:nvPr>
        </p:nvSpPr>
        <p:spPr>
          <a:xfrm>
            <a:off x="316396" y="974035"/>
            <a:ext cx="11559207" cy="5705061"/>
          </a:xfrm>
        </p:spPr>
        <p:txBody>
          <a:bodyPr>
            <a:normAutofit/>
          </a:bodyPr>
          <a:lstStyle/>
          <a:p>
            <a:pPr marL="0" indent="0" algn="just">
              <a:buNone/>
            </a:pPr>
            <a:r>
              <a:rPr lang="es-ES" sz="2500" dirty="0">
                <a:latin typeface="Times New Roman" panose="02020603050405020304" pitchFamily="18" charset="0"/>
                <a:cs typeface="Times New Roman" panose="02020603050405020304" pitchFamily="18" charset="0"/>
              </a:rPr>
              <a:t>	</a:t>
            </a:r>
            <a:endParaRPr lang="en-US" dirty="0"/>
          </a:p>
        </p:txBody>
      </p:sp>
      <p:graphicFrame>
        <p:nvGraphicFramePr>
          <p:cNvPr id="5" name="Diagram 4">
            <a:extLst>
              <a:ext uri="{FF2B5EF4-FFF2-40B4-BE49-F238E27FC236}">
                <a16:creationId xmlns="" xmlns:a16="http://schemas.microsoft.com/office/drawing/2014/main" id="{5C0F082C-AD01-433F-87CB-C3A5C555A50C}"/>
              </a:ext>
            </a:extLst>
          </p:cNvPr>
          <p:cNvGraphicFramePr/>
          <p:nvPr>
            <p:extLst>
              <p:ext uri="{D42A27DB-BD31-4B8C-83A1-F6EECF244321}">
                <p14:modId xmlns:p14="http://schemas.microsoft.com/office/powerpoint/2010/main" xmlns="" val="3827015272"/>
              </p:ext>
            </p:extLst>
          </p:nvPr>
        </p:nvGraphicFramePr>
        <p:xfrm>
          <a:off x="3025913" y="91266"/>
          <a:ext cx="8128000" cy="65001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0822882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 xmlns:a16="http://schemas.microsoft.com/office/drawing/2014/main" id="{D1DB3833-2C31-4823-83AB-87BDA1C63293}"/>
              </a:ext>
            </a:extLst>
          </p:cNvPr>
          <p:cNvSpPr txBox="1">
            <a:spLocks/>
          </p:cNvSpPr>
          <p:nvPr/>
        </p:nvSpPr>
        <p:spPr>
          <a:xfrm>
            <a:off x="1416682" y="91266"/>
            <a:ext cx="11346462" cy="574656"/>
          </a:xfrm>
          <a:prstGeom prst="rect">
            <a:avLst/>
          </a:prstGeom>
        </p:spPr>
        <p:txBody>
          <a:bodyPr vert="horz" lIns="91440" tIns="45720" rIns="91440" bIns="45720" rtlCol="0" anchor="t">
            <a:normAutofit/>
          </a:bodyPr>
          <a:lst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a:lstStyle>
          <a:p>
            <a:pPr marL="0" marR="0" lvl="0" indent="0" algn="l" defTabSz="914400" rtl="0" eaLnBrk="1" fontAlgn="auto" latinLnBrk="0" hangingPunct="1">
              <a:lnSpc>
                <a:spcPct val="99000"/>
              </a:lnSpc>
              <a:spcBef>
                <a:spcPct val="0"/>
              </a:spcBef>
              <a:spcAft>
                <a:spcPts val="0"/>
              </a:spcAft>
              <a:buClrTx/>
              <a:buSzTx/>
              <a:buFontTx/>
              <a:buNone/>
              <a:tabLst/>
              <a:defRPr/>
            </a:pPr>
            <a:r>
              <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VII. ĐÁNH GIÁ KẾT QUẢ GIÁO DỤC</a:t>
            </a:r>
          </a:p>
        </p:txBody>
      </p:sp>
      <p:sp>
        <p:nvSpPr>
          <p:cNvPr id="2" name="Content Placeholder 1">
            <a:extLst>
              <a:ext uri="{FF2B5EF4-FFF2-40B4-BE49-F238E27FC236}">
                <a16:creationId xmlns="" xmlns:a16="http://schemas.microsoft.com/office/drawing/2014/main" id="{3A726D7E-C488-41A9-9065-4EA622B6526C}"/>
              </a:ext>
            </a:extLst>
          </p:cNvPr>
          <p:cNvSpPr>
            <a:spLocks noGrp="1"/>
          </p:cNvSpPr>
          <p:nvPr>
            <p:ph idx="1"/>
          </p:nvPr>
        </p:nvSpPr>
        <p:spPr>
          <a:xfrm>
            <a:off x="316396" y="974035"/>
            <a:ext cx="11559207" cy="5705061"/>
          </a:xfrm>
        </p:spPr>
        <p:txBody>
          <a:bodyPr>
            <a:normAutofit/>
          </a:bodyPr>
          <a:lstStyle/>
          <a:p>
            <a:pPr marL="0" indent="0" algn="just">
              <a:buNone/>
            </a:pPr>
            <a:r>
              <a:rPr lang="es-ES" sz="2500" dirty="0">
                <a:latin typeface="Times New Roman" panose="02020603050405020304" pitchFamily="18" charset="0"/>
                <a:cs typeface="Times New Roman" panose="02020603050405020304" pitchFamily="18" charset="0"/>
              </a:rPr>
              <a:t>	</a:t>
            </a:r>
            <a:endParaRPr lang="en-US" dirty="0"/>
          </a:p>
        </p:txBody>
      </p:sp>
      <p:graphicFrame>
        <p:nvGraphicFramePr>
          <p:cNvPr id="5" name="Diagram 4">
            <a:extLst>
              <a:ext uri="{FF2B5EF4-FFF2-40B4-BE49-F238E27FC236}">
                <a16:creationId xmlns="" xmlns:a16="http://schemas.microsoft.com/office/drawing/2014/main" id="{5C0F082C-AD01-433F-87CB-C3A5C555A50C}"/>
              </a:ext>
            </a:extLst>
          </p:cNvPr>
          <p:cNvGraphicFramePr/>
          <p:nvPr>
            <p:extLst>
              <p:ext uri="{D42A27DB-BD31-4B8C-83A1-F6EECF244321}">
                <p14:modId xmlns:p14="http://schemas.microsoft.com/office/powerpoint/2010/main" xmlns="" val="2041743071"/>
              </p:ext>
            </p:extLst>
          </p:nvPr>
        </p:nvGraphicFramePr>
        <p:xfrm>
          <a:off x="3025913" y="91266"/>
          <a:ext cx="8128000" cy="67667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4845860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 xmlns:a16="http://schemas.microsoft.com/office/drawing/2014/main" id="{D1DB3833-2C31-4823-83AB-87BDA1C63293}"/>
              </a:ext>
            </a:extLst>
          </p:cNvPr>
          <p:cNvSpPr txBox="1">
            <a:spLocks/>
          </p:cNvSpPr>
          <p:nvPr/>
        </p:nvSpPr>
        <p:spPr>
          <a:xfrm>
            <a:off x="1289445" y="0"/>
            <a:ext cx="11346462" cy="574656"/>
          </a:xfrm>
          <a:prstGeom prst="rect">
            <a:avLst/>
          </a:prstGeom>
        </p:spPr>
        <p:txBody>
          <a:bodyPr vert="horz" lIns="91440" tIns="45720" rIns="91440" bIns="45720" rtlCol="0" anchor="t">
            <a:normAutofit/>
          </a:bodyPr>
          <a:lst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a:lstStyle>
          <a:p>
            <a:pPr marL="0" marR="0" lvl="0" indent="0" algn="l" defTabSz="914400" rtl="0" eaLnBrk="1" fontAlgn="auto" latinLnBrk="0" hangingPunct="1">
              <a:lnSpc>
                <a:spcPct val="99000"/>
              </a:lnSpc>
              <a:spcBef>
                <a:spcPct val="0"/>
              </a:spcBef>
              <a:spcAft>
                <a:spcPts val="0"/>
              </a:spcAft>
              <a:buClrTx/>
              <a:buSzTx/>
              <a:buFontTx/>
              <a:buNone/>
              <a:tabLst/>
              <a:defRPr/>
            </a:pPr>
            <a:r>
              <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VII. ĐÁNH GIÁ KẾT QUẢ GIÁO DỤC</a:t>
            </a:r>
          </a:p>
        </p:txBody>
      </p:sp>
      <p:sp>
        <p:nvSpPr>
          <p:cNvPr id="2" name="Content Placeholder 1">
            <a:extLst>
              <a:ext uri="{FF2B5EF4-FFF2-40B4-BE49-F238E27FC236}">
                <a16:creationId xmlns="" xmlns:a16="http://schemas.microsoft.com/office/drawing/2014/main" id="{3A726D7E-C488-41A9-9065-4EA622B6526C}"/>
              </a:ext>
            </a:extLst>
          </p:cNvPr>
          <p:cNvSpPr>
            <a:spLocks noGrp="1"/>
          </p:cNvSpPr>
          <p:nvPr>
            <p:ph idx="1"/>
          </p:nvPr>
        </p:nvSpPr>
        <p:spPr>
          <a:xfrm>
            <a:off x="316396" y="974035"/>
            <a:ext cx="11559207" cy="5705061"/>
          </a:xfrm>
        </p:spPr>
        <p:txBody>
          <a:bodyPr>
            <a:normAutofit/>
          </a:bodyPr>
          <a:lstStyle/>
          <a:p>
            <a:pPr marL="0" indent="0" algn="just">
              <a:buNone/>
            </a:pPr>
            <a:r>
              <a:rPr lang="es-ES" sz="2500" dirty="0">
                <a:latin typeface="Times New Roman" panose="02020603050405020304" pitchFamily="18" charset="0"/>
                <a:cs typeface="Times New Roman" panose="02020603050405020304" pitchFamily="18" charset="0"/>
              </a:rPr>
              <a:t>	</a:t>
            </a:r>
            <a:endParaRPr lang="en-US" dirty="0"/>
          </a:p>
        </p:txBody>
      </p:sp>
      <p:graphicFrame>
        <p:nvGraphicFramePr>
          <p:cNvPr id="5" name="Diagram 4">
            <a:extLst>
              <a:ext uri="{FF2B5EF4-FFF2-40B4-BE49-F238E27FC236}">
                <a16:creationId xmlns="" xmlns:a16="http://schemas.microsoft.com/office/drawing/2014/main" id="{5C0F082C-AD01-433F-87CB-C3A5C555A50C}"/>
              </a:ext>
            </a:extLst>
          </p:cNvPr>
          <p:cNvGraphicFramePr/>
          <p:nvPr>
            <p:extLst>
              <p:ext uri="{D42A27DB-BD31-4B8C-83A1-F6EECF244321}">
                <p14:modId xmlns:p14="http://schemas.microsoft.com/office/powerpoint/2010/main" xmlns="" val="2725480022"/>
              </p:ext>
            </p:extLst>
          </p:nvPr>
        </p:nvGraphicFramePr>
        <p:xfrm>
          <a:off x="3747603" y="91266"/>
          <a:ext cx="8128000" cy="67667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40698997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 xmlns:a16="http://schemas.microsoft.com/office/drawing/2014/main" id="{D1DB3833-2C31-4823-83AB-87BDA1C63293}"/>
              </a:ext>
            </a:extLst>
          </p:cNvPr>
          <p:cNvSpPr txBox="1">
            <a:spLocks/>
          </p:cNvSpPr>
          <p:nvPr/>
        </p:nvSpPr>
        <p:spPr>
          <a:xfrm>
            <a:off x="1416682" y="0"/>
            <a:ext cx="11346462" cy="574656"/>
          </a:xfrm>
          <a:prstGeom prst="rect">
            <a:avLst/>
          </a:prstGeom>
        </p:spPr>
        <p:txBody>
          <a:bodyPr vert="horz" lIns="91440" tIns="45720" rIns="91440" bIns="45720" rtlCol="0" anchor="t">
            <a:normAutofit/>
          </a:bodyPr>
          <a:lst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a:lstStyle>
          <a:p>
            <a:pPr marL="0" marR="0" lvl="0" indent="0" algn="l" defTabSz="914400" rtl="0" eaLnBrk="1" fontAlgn="auto" latinLnBrk="0" hangingPunct="1">
              <a:lnSpc>
                <a:spcPct val="99000"/>
              </a:lnSpc>
              <a:spcBef>
                <a:spcPct val="0"/>
              </a:spcBef>
              <a:spcAft>
                <a:spcPts val="0"/>
              </a:spcAft>
              <a:buClrTx/>
              <a:buSzTx/>
              <a:buFontTx/>
              <a:buNone/>
              <a:tabLst/>
              <a:defRPr/>
            </a:pPr>
            <a:r>
              <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VII. ĐÁNH GIÁ KẾT QUẢ GIÁO DỤC</a:t>
            </a:r>
          </a:p>
        </p:txBody>
      </p:sp>
      <p:sp>
        <p:nvSpPr>
          <p:cNvPr id="2" name="Content Placeholder 1">
            <a:extLst>
              <a:ext uri="{FF2B5EF4-FFF2-40B4-BE49-F238E27FC236}">
                <a16:creationId xmlns="" xmlns:a16="http://schemas.microsoft.com/office/drawing/2014/main" id="{3A726D7E-C488-41A9-9065-4EA622B6526C}"/>
              </a:ext>
            </a:extLst>
          </p:cNvPr>
          <p:cNvSpPr>
            <a:spLocks noGrp="1"/>
          </p:cNvSpPr>
          <p:nvPr>
            <p:ph idx="1"/>
          </p:nvPr>
        </p:nvSpPr>
        <p:spPr>
          <a:xfrm>
            <a:off x="316396" y="974035"/>
            <a:ext cx="11559207" cy="5705061"/>
          </a:xfrm>
        </p:spPr>
        <p:txBody>
          <a:bodyPr>
            <a:normAutofit/>
          </a:bodyPr>
          <a:lstStyle/>
          <a:p>
            <a:pPr marL="0" indent="0" algn="just">
              <a:buNone/>
            </a:pPr>
            <a:r>
              <a:rPr lang="es-ES" sz="2500" dirty="0">
                <a:latin typeface="Times New Roman" panose="02020603050405020304" pitchFamily="18" charset="0"/>
                <a:cs typeface="Times New Roman" panose="02020603050405020304" pitchFamily="18" charset="0"/>
              </a:rPr>
              <a:t>	</a:t>
            </a:r>
            <a:endParaRPr lang="en-US" dirty="0"/>
          </a:p>
        </p:txBody>
      </p:sp>
      <p:graphicFrame>
        <p:nvGraphicFramePr>
          <p:cNvPr id="5" name="Diagram 4">
            <a:extLst>
              <a:ext uri="{FF2B5EF4-FFF2-40B4-BE49-F238E27FC236}">
                <a16:creationId xmlns="" xmlns:a16="http://schemas.microsoft.com/office/drawing/2014/main" id="{5C0F082C-AD01-433F-87CB-C3A5C555A50C}"/>
              </a:ext>
            </a:extLst>
          </p:cNvPr>
          <p:cNvGraphicFramePr/>
          <p:nvPr>
            <p:extLst>
              <p:ext uri="{D42A27DB-BD31-4B8C-83A1-F6EECF244321}">
                <p14:modId xmlns:p14="http://schemas.microsoft.com/office/powerpoint/2010/main" xmlns="" val="3492254455"/>
              </p:ext>
            </p:extLst>
          </p:nvPr>
        </p:nvGraphicFramePr>
        <p:xfrm>
          <a:off x="4204473" y="45633"/>
          <a:ext cx="8128000" cy="67667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7175203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 xmlns:a16="http://schemas.microsoft.com/office/drawing/2014/main" id="{D1DB3833-2C31-4823-83AB-87BDA1C63293}"/>
              </a:ext>
            </a:extLst>
          </p:cNvPr>
          <p:cNvSpPr txBox="1">
            <a:spLocks/>
          </p:cNvSpPr>
          <p:nvPr/>
        </p:nvSpPr>
        <p:spPr>
          <a:xfrm>
            <a:off x="1452005" y="132837"/>
            <a:ext cx="11346462" cy="445447"/>
          </a:xfrm>
          <a:prstGeom prst="rect">
            <a:avLst/>
          </a:prstGeom>
        </p:spPr>
        <p:txBody>
          <a:bodyPr vert="horz" lIns="91440" tIns="45720" rIns="91440" bIns="45720" rtlCol="0" anchor="t">
            <a:normAutofit lnSpcReduction="10000"/>
          </a:bodyPr>
          <a:lst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a:lstStyle>
          <a:p>
            <a:pPr marL="0" marR="0" lvl="0" indent="0" algn="l" defTabSz="914400" rtl="0" eaLnBrk="1" fontAlgn="auto" latinLnBrk="0" hangingPunct="1">
              <a:lnSpc>
                <a:spcPct val="99000"/>
              </a:lnSpc>
              <a:spcBef>
                <a:spcPct val="0"/>
              </a:spcBef>
              <a:spcAft>
                <a:spcPts val="0"/>
              </a:spcAft>
              <a:buClrTx/>
              <a:buSzTx/>
              <a:buFontTx/>
              <a:buNone/>
              <a:tabLst/>
              <a:defRPr/>
            </a:pPr>
            <a:r>
              <a:rPr lang="en-US" sz="2400" b="1" dirty="0">
                <a:solidFill>
                  <a:srgbClr val="121316">
                    <a:lumMod val="75000"/>
                    <a:lumOff val="25000"/>
                  </a:srgbClr>
                </a:solidFill>
                <a:latin typeface="Times New Roman" panose="02020603050405020304" pitchFamily="18" charset="0"/>
                <a:cs typeface="Times New Roman" panose="02020603050405020304" pitchFamily="18" charset="0"/>
              </a:rPr>
              <a:t>VIII</a:t>
            </a:r>
            <a:r>
              <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 GIẢI THÍCH VÀ H</a:t>
            </a:r>
            <a:r>
              <a:rPr kumimoji="0" lang="vi-VN"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Ư</a:t>
            </a:r>
            <a:r>
              <a:rPr lang="en-US" sz="2400" b="1" dirty="0">
                <a:solidFill>
                  <a:srgbClr val="121316">
                    <a:lumMod val="75000"/>
                    <a:lumOff val="25000"/>
                  </a:srgbClr>
                </a:solidFill>
                <a:latin typeface="Times New Roman" panose="02020603050405020304" pitchFamily="18" charset="0"/>
                <a:cs typeface="Times New Roman" panose="02020603050405020304" pitchFamily="18" charset="0"/>
              </a:rPr>
              <a:t>ỚNG DẪN THỰC HIỆN CH</a:t>
            </a:r>
            <a:r>
              <a:rPr lang="vi-VN" sz="2400" b="1" dirty="0">
                <a:solidFill>
                  <a:srgbClr val="121316">
                    <a:lumMod val="75000"/>
                    <a:lumOff val="25000"/>
                  </a:srgbClr>
                </a:solidFill>
                <a:latin typeface="Times New Roman" panose="02020603050405020304" pitchFamily="18" charset="0"/>
                <a:cs typeface="Times New Roman" panose="02020603050405020304" pitchFamily="18" charset="0"/>
              </a:rPr>
              <a:t>Ư</a:t>
            </a:r>
            <a:r>
              <a:rPr lang="en-US" sz="2400" b="1" dirty="0">
                <a:solidFill>
                  <a:srgbClr val="121316">
                    <a:lumMod val="75000"/>
                    <a:lumOff val="25000"/>
                  </a:srgbClr>
                </a:solidFill>
                <a:latin typeface="Times New Roman" panose="02020603050405020304" pitchFamily="18" charset="0"/>
                <a:cs typeface="Times New Roman" panose="02020603050405020304" pitchFamily="18" charset="0"/>
              </a:rPr>
              <a:t>ƠNG TRÌNH</a:t>
            </a:r>
          </a:p>
        </p:txBody>
      </p:sp>
      <p:sp>
        <p:nvSpPr>
          <p:cNvPr id="2" name="Content Placeholder 1">
            <a:extLst>
              <a:ext uri="{FF2B5EF4-FFF2-40B4-BE49-F238E27FC236}">
                <a16:creationId xmlns="" xmlns:a16="http://schemas.microsoft.com/office/drawing/2014/main" id="{3A726D7E-C488-41A9-9065-4EA622B6526C}"/>
              </a:ext>
            </a:extLst>
          </p:cNvPr>
          <p:cNvSpPr>
            <a:spLocks noGrp="1"/>
          </p:cNvSpPr>
          <p:nvPr>
            <p:ph idx="1"/>
          </p:nvPr>
        </p:nvSpPr>
        <p:spPr>
          <a:xfrm>
            <a:off x="316396" y="974035"/>
            <a:ext cx="11559207" cy="5705061"/>
          </a:xfrm>
        </p:spPr>
        <p:txBody>
          <a:bodyPr>
            <a:normAutofit/>
          </a:bodyPr>
          <a:lstStyle/>
          <a:p>
            <a:pPr marL="0" indent="0" algn="just">
              <a:buNone/>
            </a:pPr>
            <a:r>
              <a:rPr lang="es-ES" sz="2500" dirty="0">
                <a:latin typeface="Times New Roman" panose="02020603050405020304" pitchFamily="18" charset="0"/>
                <a:cs typeface="Times New Roman" panose="02020603050405020304" pitchFamily="18" charset="0"/>
              </a:rPr>
              <a:t>	</a:t>
            </a:r>
            <a:endParaRPr lang="en-US" dirty="0"/>
          </a:p>
        </p:txBody>
      </p:sp>
      <p:graphicFrame>
        <p:nvGraphicFramePr>
          <p:cNvPr id="5" name="Diagram 4">
            <a:extLst>
              <a:ext uri="{FF2B5EF4-FFF2-40B4-BE49-F238E27FC236}">
                <a16:creationId xmlns="" xmlns:a16="http://schemas.microsoft.com/office/drawing/2014/main" id="{5C0F082C-AD01-433F-87CB-C3A5C555A50C}"/>
              </a:ext>
            </a:extLst>
          </p:cNvPr>
          <p:cNvGraphicFramePr/>
          <p:nvPr>
            <p:extLst/>
          </p:nvPr>
        </p:nvGraphicFramePr>
        <p:xfrm>
          <a:off x="3632199" y="627980"/>
          <a:ext cx="8128000" cy="62300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717226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A558D57-B401-4834-92BD-6A9852B3DC63}"/>
              </a:ext>
            </a:extLst>
          </p:cNvPr>
          <p:cNvSpPr>
            <a:spLocks noGrp="1"/>
          </p:cNvSpPr>
          <p:nvPr>
            <p:ph type="title"/>
          </p:nvPr>
        </p:nvSpPr>
        <p:spPr>
          <a:xfrm>
            <a:off x="1356361" y="0"/>
            <a:ext cx="11346462" cy="507864"/>
          </a:xfrm>
        </p:spPr>
        <p:txBody>
          <a:bodyPr>
            <a:normAutofit/>
          </a:bodyPr>
          <a:lstStyle/>
          <a:p>
            <a:r>
              <a:rPr lang="en-US" sz="2400" b="1" dirty="0">
                <a:latin typeface="Times New Roman" panose="02020603050405020304" pitchFamily="18" charset="0"/>
                <a:cs typeface="Times New Roman" panose="02020603050405020304" pitchFamily="18" charset="0"/>
              </a:rPr>
              <a:t>I. ĐẶC ĐIỂM MÔN HỌC</a:t>
            </a:r>
          </a:p>
        </p:txBody>
      </p:sp>
      <p:graphicFrame>
        <p:nvGraphicFramePr>
          <p:cNvPr id="4" name="Content Placeholder 3">
            <a:extLst>
              <a:ext uri="{FF2B5EF4-FFF2-40B4-BE49-F238E27FC236}">
                <a16:creationId xmlns="" xmlns:a16="http://schemas.microsoft.com/office/drawing/2014/main" id="{A37FEEDC-B772-4355-AF63-433B6AEB7A5C}"/>
              </a:ext>
            </a:extLst>
          </p:cNvPr>
          <p:cNvGraphicFramePr>
            <a:graphicFrameLocks noGrp="1"/>
          </p:cNvGraphicFramePr>
          <p:nvPr>
            <p:ph idx="1"/>
            <p:extLst>
              <p:ext uri="{D42A27DB-BD31-4B8C-83A1-F6EECF244321}">
                <p14:modId xmlns:p14="http://schemas.microsoft.com/office/powerpoint/2010/main" xmlns="" val="671705002"/>
              </p:ext>
            </p:extLst>
          </p:nvPr>
        </p:nvGraphicFramePr>
        <p:xfrm>
          <a:off x="-974034" y="345199"/>
          <a:ext cx="14938513" cy="61324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2157079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 xmlns:a16="http://schemas.microsoft.com/office/drawing/2014/main" id="{D1DB3833-2C31-4823-83AB-87BDA1C63293}"/>
              </a:ext>
            </a:extLst>
          </p:cNvPr>
          <p:cNvSpPr txBox="1">
            <a:spLocks/>
          </p:cNvSpPr>
          <p:nvPr/>
        </p:nvSpPr>
        <p:spPr>
          <a:xfrm>
            <a:off x="1452005" y="132837"/>
            <a:ext cx="11346462" cy="994923"/>
          </a:xfrm>
          <a:prstGeom prst="rect">
            <a:avLst/>
          </a:prstGeom>
        </p:spPr>
        <p:txBody>
          <a:bodyPr vert="horz" lIns="91440" tIns="45720" rIns="91440" bIns="45720" rtlCol="0" anchor="t">
            <a:normAutofit/>
          </a:bodyPr>
          <a:lst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a:lstStyle>
          <a:p>
            <a:pPr marL="0" marR="0" lvl="0" indent="0" algn="l" defTabSz="914400" rtl="0" eaLnBrk="1" fontAlgn="auto" latinLnBrk="0" hangingPunct="1">
              <a:lnSpc>
                <a:spcPct val="99000"/>
              </a:lnSpc>
              <a:spcBef>
                <a:spcPct val="0"/>
              </a:spcBef>
              <a:spcAft>
                <a:spcPts val="0"/>
              </a:spcAft>
              <a:buClrTx/>
              <a:buSzTx/>
              <a:buFontTx/>
              <a:buNone/>
              <a:tabLst/>
              <a:defRPr/>
            </a:pPr>
            <a:r>
              <a:rPr lang="en-US" sz="2400" b="1" dirty="0">
                <a:solidFill>
                  <a:srgbClr val="121316">
                    <a:lumMod val="75000"/>
                    <a:lumOff val="25000"/>
                  </a:srgbClr>
                </a:solidFill>
                <a:latin typeface="Times New Roman" panose="02020603050405020304" pitchFamily="18" charset="0"/>
                <a:cs typeface="Times New Roman" panose="02020603050405020304" pitchFamily="18" charset="0"/>
              </a:rPr>
              <a:t>VIII</a:t>
            </a:r>
            <a:r>
              <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 GIẢI THÍCH VÀ H</a:t>
            </a:r>
            <a:r>
              <a:rPr kumimoji="0" lang="vi-VN"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Ư</a:t>
            </a:r>
            <a:r>
              <a:rPr lang="en-US" sz="2400" b="1" dirty="0">
                <a:solidFill>
                  <a:srgbClr val="121316">
                    <a:lumMod val="75000"/>
                    <a:lumOff val="25000"/>
                  </a:srgbClr>
                </a:solidFill>
                <a:latin typeface="Times New Roman" panose="02020603050405020304" pitchFamily="18" charset="0"/>
                <a:cs typeface="Times New Roman" panose="02020603050405020304" pitchFamily="18" charset="0"/>
              </a:rPr>
              <a:t>ỚNG DẪN THỰC HIỆN CH</a:t>
            </a:r>
            <a:r>
              <a:rPr lang="vi-VN" sz="2400" b="1" dirty="0">
                <a:solidFill>
                  <a:srgbClr val="121316">
                    <a:lumMod val="75000"/>
                    <a:lumOff val="25000"/>
                  </a:srgbClr>
                </a:solidFill>
                <a:latin typeface="Times New Roman" panose="02020603050405020304" pitchFamily="18" charset="0"/>
                <a:cs typeface="Times New Roman" panose="02020603050405020304" pitchFamily="18" charset="0"/>
              </a:rPr>
              <a:t>Ư</a:t>
            </a:r>
            <a:r>
              <a:rPr lang="en-US" sz="2400" b="1" dirty="0">
                <a:solidFill>
                  <a:srgbClr val="121316">
                    <a:lumMod val="75000"/>
                    <a:lumOff val="25000"/>
                  </a:srgbClr>
                </a:solidFill>
                <a:latin typeface="Times New Roman" panose="02020603050405020304" pitchFamily="18" charset="0"/>
                <a:cs typeface="Times New Roman" panose="02020603050405020304" pitchFamily="18" charset="0"/>
              </a:rPr>
              <a:t>ƠNG TRÌNH</a:t>
            </a:r>
          </a:p>
          <a:p>
            <a:pPr marL="0" marR="0" lvl="0" indent="0" algn="l" defTabSz="914400" rtl="0" eaLnBrk="1" fontAlgn="auto" latinLnBrk="0" hangingPunct="1">
              <a:lnSpc>
                <a:spcPct val="99000"/>
              </a:lnSpc>
              <a:spcBef>
                <a:spcPct val="0"/>
              </a:spcBef>
              <a:spcAft>
                <a:spcPts val="0"/>
              </a:spcAft>
              <a:buClrTx/>
              <a:buSzTx/>
              <a:buFontTx/>
              <a:buNone/>
              <a:tabLst/>
              <a:defRPr/>
            </a:pPr>
            <a:r>
              <a:rPr lang="en-US" sz="2400" b="1" dirty="0" err="1">
                <a:solidFill>
                  <a:srgbClr val="121316">
                    <a:lumMod val="75000"/>
                    <a:lumOff val="25000"/>
                  </a:srgbClr>
                </a:solidFill>
                <a:latin typeface="Times New Roman" panose="02020603050405020304" pitchFamily="18" charset="0"/>
                <a:cs typeface="Times New Roman" panose="02020603050405020304" pitchFamily="18" charset="0"/>
              </a:rPr>
              <a:t>Thời</a:t>
            </a:r>
            <a:r>
              <a:rPr lang="en-US" sz="2400" b="1" dirty="0">
                <a:solidFill>
                  <a:srgbClr val="121316">
                    <a:lumMod val="75000"/>
                    <a:lumOff val="25000"/>
                  </a:srgbClr>
                </a:solidFill>
                <a:latin typeface="Times New Roman" panose="02020603050405020304" pitchFamily="18" charset="0"/>
                <a:cs typeface="Times New Roman" panose="02020603050405020304" pitchFamily="18" charset="0"/>
              </a:rPr>
              <a:t> l</a:t>
            </a:r>
            <a:r>
              <a:rPr lang="vi-VN" sz="2400" b="1" dirty="0">
                <a:solidFill>
                  <a:srgbClr val="121316">
                    <a:lumMod val="75000"/>
                    <a:lumOff val="25000"/>
                  </a:srgbClr>
                </a:solidFill>
                <a:latin typeface="Times New Roman" panose="02020603050405020304" pitchFamily="18" charset="0"/>
                <a:cs typeface="Times New Roman" panose="02020603050405020304" pitchFamily="18" charset="0"/>
              </a:rPr>
              <a:t>ư</a:t>
            </a:r>
            <a:r>
              <a:rPr lang="en-US" sz="2400" b="1" dirty="0" err="1">
                <a:solidFill>
                  <a:srgbClr val="121316">
                    <a:lumMod val="75000"/>
                    <a:lumOff val="25000"/>
                  </a:srgbClr>
                </a:solidFill>
                <a:latin typeface="Times New Roman" panose="02020603050405020304" pitchFamily="18" charset="0"/>
                <a:cs typeface="Times New Roman" panose="02020603050405020304" pitchFamily="18" charset="0"/>
              </a:rPr>
              <a:t>ợng</a:t>
            </a:r>
            <a:r>
              <a:rPr lang="en-US" sz="2400" b="1" dirty="0">
                <a:solidFill>
                  <a:srgbClr val="121316">
                    <a:lumMod val="75000"/>
                    <a:lumOff val="25000"/>
                  </a:srgbClr>
                </a:solidFill>
                <a:latin typeface="Times New Roman" panose="02020603050405020304" pitchFamily="18" charset="0"/>
                <a:cs typeface="Times New Roman" panose="02020603050405020304" pitchFamily="18" charset="0"/>
              </a:rPr>
              <a:t> </a:t>
            </a:r>
            <a:r>
              <a:rPr lang="en-US" sz="2400" b="1" dirty="0" err="1">
                <a:solidFill>
                  <a:srgbClr val="121316">
                    <a:lumMod val="75000"/>
                    <a:lumOff val="25000"/>
                  </a:srgbClr>
                </a:solidFill>
                <a:latin typeface="Times New Roman" panose="02020603050405020304" pitchFamily="18" charset="0"/>
                <a:cs typeface="Times New Roman" panose="02020603050405020304" pitchFamily="18" charset="0"/>
              </a:rPr>
              <a:t>thực</a:t>
            </a:r>
            <a:r>
              <a:rPr lang="en-US" sz="2400" b="1" dirty="0">
                <a:solidFill>
                  <a:srgbClr val="121316">
                    <a:lumMod val="75000"/>
                    <a:lumOff val="25000"/>
                  </a:srgbClr>
                </a:solidFill>
                <a:latin typeface="Times New Roman" panose="02020603050405020304" pitchFamily="18" charset="0"/>
                <a:cs typeface="Times New Roman" panose="02020603050405020304" pitchFamily="18" charset="0"/>
              </a:rPr>
              <a:t> </a:t>
            </a:r>
            <a:r>
              <a:rPr lang="en-US" sz="2400" b="1" dirty="0" err="1">
                <a:solidFill>
                  <a:srgbClr val="121316">
                    <a:lumMod val="75000"/>
                    <a:lumOff val="25000"/>
                  </a:srgbClr>
                </a:solidFill>
                <a:latin typeface="Times New Roman" panose="02020603050405020304" pitchFamily="18" charset="0"/>
                <a:cs typeface="Times New Roman" panose="02020603050405020304" pitchFamily="18" charset="0"/>
              </a:rPr>
              <a:t>hiện</a:t>
            </a:r>
            <a:r>
              <a:rPr lang="en-US" sz="2400" b="1" dirty="0">
                <a:solidFill>
                  <a:srgbClr val="121316">
                    <a:lumMod val="75000"/>
                    <a:lumOff val="25000"/>
                  </a:srgbClr>
                </a:solidFill>
                <a:latin typeface="Times New Roman" panose="02020603050405020304" pitchFamily="18" charset="0"/>
                <a:cs typeface="Times New Roman" panose="02020603050405020304" pitchFamily="18" charset="0"/>
              </a:rPr>
              <a:t> </a:t>
            </a:r>
            <a:r>
              <a:rPr lang="en-US" sz="2400" b="1" dirty="0" err="1">
                <a:solidFill>
                  <a:srgbClr val="121316">
                    <a:lumMod val="75000"/>
                    <a:lumOff val="25000"/>
                  </a:srgbClr>
                </a:solidFill>
                <a:latin typeface="Times New Roman" panose="02020603050405020304" pitchFamily="18" charset="0"/>
                <a:cs typeface="Times New Roman" panose="02020603050405020304" pitchFamily="18" charset="0"/>
              </a:rPr>
              <a:t>ch</a:t>
            </a:r>
            <a:r>
              <a:rPr lang="vi-VN" sz="2400" b="1" dirty="0">
                <a:solidFill>
                  <a:srgbClr val="121316">
                    <a:lumMod val="75000"/>
                    <a:lumOff val="25000"/>
                  </a:srgbClr>
                </a:solidFill>
                <a:latin typeface="Times New Roman" panose="02020603050405020304" pitchFamily="18" charset="0"/>
                <a:cs typeface="Times New Roman" panose="02020603050405020304" pitchFamily="18" charset="0"/>
              </a:rPr>
              <a:t>ư</a:t>
            </a:r>
            <a:r>
              <a:rPr lang="en-US" sz="2400" b="1" dirty="0" err="1">
                <a:solidFill>
                  <a:srgbClr val="121316">
                    <a:lumMod val="75000"/>
                    <a:lumOff val="25000"/>
                  </a:srgbClr>
                </a:solidFill>
                <a:latin typeface="Times New Roman" panose="02020603050405020304" pitchFamily="18" charset="0"/>
                <a:cs typeface="Times New Roman" panose="02020603050405020304" pitchFamily="18" charset="0"/>
              </a:rPr>
              <a:t>ơng</a:t>
            </a:r>
            <a:r>
              <a:rPr lang="en-US" sz="2400" b="1" dirty="0">
                <a:solidFill>
                  <a:srgbClr val="121316">
                    <a:lumMod val="75000"/>
                    <a:lumOff val="25000"/>
                  </a:srgbClr>
                </a:solidFill>
                <a:latin typeface="Times New Roman" panose="02020603050405020304" pitchFamily="18" charset="0"/>
                <a:cs typeface="Times New Roman" panose="02020603050405020304" pitchFamily="18" charset="0"/>
              </a:rPr>
              <a:t> </a:t>
            </a:r>
            <a:r>
              <a:rPr lang="en-US" sz="2400" b="1" dirty="0" err="1">
                <a:solidFill>
                  <a:srgbClr val="121316">
                    <a:lumMod val="75000"/>
                    <a:lumOff val="25000"/>
                  </a:srgbClr>
                </a:solidFill>
                <a:latin typeface="Times New Roman" panose="02020603050405020304" pitchFamily="18" charset="0"/>
                <a:cs typeface="Times New Roman" panose="02020603050405020304" pitchFamily="18" charset="0"/>
              </a:rPr>
              <a:t>trình</a:t>
            </a:r>
            <a:endParaRPr lang="en-US" sz="2400" b="1" dirty="0">
              <a:solidFill>
                <a:srgbClr val="121316">
                  <a:lumMod val="75000"/>
                  <a:lumOff val="25000"/>
                </a:srgbClr>
              </a:solidFill>
              <a:latin typeface="Times New Roman" panose="02020603050405020304" pitchFamily="18" charset="0"/>
              <a:cs typeface="Times New Roman" panose="02020603050405020304" pitchFamily="18" charset="0"/>
            </a:endParaRPr>
          </a:p>
        </p:txBody>
      </p:sp>
      <p:sp>
        <p:nvSpPr>
          <p:cNvPr id="2" name="Content Placeholder 1">
            <a:extLst>
              <a:ext uri="{FF2B5EF4-FFF2-40B4-BE49-F238E27FC236}">
                <a16:creationId xmlns="" xmlns:a16="http://schemas.microsoft.com/office/drawing/2014/main" id="{3A726D7E-C488-41A9-9065-4EA622B6526C}"/>
              </a:ext>
            </a:extLst>
          </p:cNvPr>
          <p:cNvSpPr>
            <a:spLocks noGrp="1"/>
          </p:cNvSpPr>
          <p:nvPr>
            <p:ph idx="1"/>
          </p:nvPr>
        </p:nvSpPr>
        <p:spPr>
          <a:xfrm>
            <a:off x="316396" y="974035"/>
            <a:ext cx="11559207" cy="5705061"/>
          </a:xfrm>
        </p:spPr>
        <p:txBody>
          <a:bodyPr>
            <a:normAutofit/>
          </a:bodyPr>
          <a:lstStyle/>
          <a:p>
            <a:pPr marL="0" indent="0" algn="just">
              <a:buNone/>
            </a:pPr>
            <a:r>
              <a:rPr lang="es-ES" sz="2500" dirty="0">
                <a:latin typeface="Times New Roman" panose="02020603050405020304" pitchFamily="18" charset="0"/>
                <a:cs typeface="Times New Roman" panose="02020603050405020304" pitchFamily="18" charset="0"/>
              </a:rPr>
              <a:t>	</a:t>
            </a:r>
            <a:endParaRPr lang="en-US" dirty="0"/>
          </a:p>
        </p:txBody>
      </p:sp>
      <p:pic>
        <p:nvPicPr>
          <p:cNvPr id="3" name="Picture 2">
            <a:extLst>
              <a:ext uri="{FF2B5EF4-FFF2-40B4-BE49-F238E27FC236}">
                <a16:creationId xmlns="" xmlns:a16="http://schemas.microsoft.com/office/drawing/2014/main" id="{2F9D2361-B052-4284-B8D4-758F62812AAF}"/>
              </a:ext>
            </a:extLst>
          </p:cNvPr>
          <p:cNvPicPr>
            <a:picLocks noChangeAspect="1"/>
          </p:cNvPicPr>
          <p:nvPr/>
        </p:nvPicPr>
        <p:blipFill rotWithShape="1">
          <a:blip r:embed="rId2"/>
          <a:srcRect l="13250" t="36592" r="10250" b="45334"/>
          <a:stretch/>
        </p:blipFill>
        <p:spPr>
          <a:xfrm>
            <a:off x="1371599" y="1810073"/>
            <a:ext cx="10702977" cy="1422400"/>
          </a:xfrm>
          <a:prstGeom prst="rect">
            <a:avLst/>
          </a:prstGeom>
        </p:spPr>
      </p:pic>
    </p:spTree>
    <p:extLst>
      <p:ext uri="{BB962C8B-B14F-4D97-AF65-F5344CB8AC3E}">
        <p14:creationId xmlns:p14="http://schemas.microsoft.com/office/powerpoint/2010/main" xmlns="" val="9920969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 xmlns:a16="http://schemas.microsoft.com/office/drawing/2014/main" id="{D1DB3833-2C31-4823-83AB-87BDA1C63293}"/>
              </a:ext>
            </a:extLst>
          </p:cNvPr>
          <p:cNvSpPr txBox="1">
            <a:spLocks/>
          </p:cNvSpPr>
          <p:nvPr/>
        </p:nvSpPr>
        <p:spPr>
          <a:xfrm>
            <a:off x="1452005" y="132837"/>
            <a:ext cx="11346462" cy="994923"/>
          </a:xfrm>
          <a:prstGeom prst="rect">
            <a:avLst/>
          </a:prstGeom>
        </p:spPr>
        <p:txBody>
          <a:bodyPr vert="horz" lIns="91440" tIns="45720" rIns="91440" bIns="45720" rtlCol="0" anchor="t">
            <a:normAutofit/>
          </a:bodyPr>
          <a:lst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a:lstStyle>
          <a:p>
            <a:pPr marL="0" marR="0" lvl="0" indent="0" algn="l" defTabSz="914400" rtl="0" eaLnBrk="1" fontAlgn="auto" latinLnBrk="0" hangingPunct="1">
              <a:lnSpc>
                <a:spcPct val="99000"/>
              </a:lnSpc>
              <a:spcBef>
                <a:spcPct val="0"/>
              </a:spcBef>
              <a:spcAft>
                <a:spcPts val="0"/>
              </a:spcAft>
              <a:buClrTx/>
              <a:buSzTx/>
              <a:buFontTx/>
              <a:buNone/>
              <a:tabLst/>
              <a:defRPr/>
            </a:pPr>
            <a:r>
              <a:rPr lang="en-US" sz="2400" b="1" dirty="0">
                <a:solidFill>
                  <a:srgbClr val="121316">
                    <a:lumMod val="75000"/>
                    <a:lumOff val="25000"/>
                  </a:srgbClr>
                </a:solidFill>
                <a:latin typeface="Times New Roman" panose="02020603050405020304" pitchFamily="18" charset="0"/>
                <a:cs typeface="Times New Roman" panose="02020603050405020304" pitchFamily="18" charset="0"/>
              </a:rPr>
              <a:t>VIII</a:t>
            </a:r>
            <a:r>
              <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 GIẢI THÍCH VÀ H</a:t>
            </a:r>
            <a:r>
              <a:rPr kumimoji="0" lang="vi-VN"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Ư</a:t>
            </a:r>
            <a:r>
              <a:rPr lang="en-US" sz="2400" b="1" dirty="0">
                <a:solidFill>
                  <a:srgbClr val="121316">
                    <a:lumMod val="75000"/>
                    <a:lumOff val="25000"/>
                  </a:srgbClr>
                </a:solidFill>
                <a:latin typeface="Times New Roman" panose="02020603050405020304" pitchFamily="18" charset="0"/>
                <a:cs typeface="Times New Roman" panose="02020603050405020304" pitchFamily="18" charset="0"/>
              </a:rPr>
              <a:t>ỚNG DẪN THỰC HIỆN CH</a:t>
            </a:r>
            <a:r>
              <a:rPr lang="vi-VN" sz="2400" b="1" dirty="0">
                <a:solidFill>
                  <a:srgbClr val="121316">
                    <a:lumMod val="75000"/>
                    <a:lumOff val="25000"/>
                  </a:srgbClr>
                </a:solidFill>
                <a:latin typeface="Times New Roman" panose="02020603050405020304" pitchFamily="18" charset="0"/>
                <a:cs typeface="Times New Roman" panose="02020603050405020304" pitchFamily="18" charset="0"/>
              </a:rPr>
              <a:t>Ư</a:t>
            </a:r>
            <a:r>
              <a:rPr lang="en-US" sz="2400" b="1" dirty="0">
                <a:solidFill>
                  <a:srgbClr val="121316">
                    <a:lumMod val="75000"/>
                    <a:lumOff val="25000"/>
                  </a:srgbClr>
                </a:solidFill>
                <a:latin typeface="Times New Roman" panose="02020603050405020304" pitchFamily="18" charset="0"/>
                <a:cs typeface="Times New Roman" panose="02020603050405020304" pitchFamily="18" charset="0"/>
              </a:rPr>
              <a:t>ƠNG TRÌNH</a:t>
            </a:r>
          </a:p>
          <a:p>
            <a:pPr marL="0" marR="0" lvl="0" indent="0" algn="l" defTabSz="914400" rtl="0" eaLnBrk="1" fontAlgn="auto" latinLnBrk="0" hangingPunct="1">
              <a:lnSpc>
                <a:spcPct val="99000"/>
              </a:lnSpc>
              <a:spcBef>
                <a:spcPct val="0"/>
              </a:spcBef>
              <a:spcAft>
                <a:spcPts val="0"/>
              </a:spcAft>
              <a:buClrTx/>
              <a:buSzTx/>
              <a:buFontTx/>
              <a:buNone/>
              <a:tabLst/>
              <a:defRPr/>
            </a:pPr>
            <a:r>
              <a:rPr lang="en-US" sz="2400" b="1" dirty="0" err="1">
                <a:solidFill>
                  <a:srgbClr val="121316">
                    <a:lumMod val="75000"/>
                    <a:lumOff val="25000"/>
                  </a:srgbClr>
                </a:solidFill>
                <a:latin typeface="Times New Roman" panose="02020603050405020304" pitchFamily="18" charset="0"/>
                <a:cs typeface="Times New Roman" panose="02020603050405020304" pitchFamily="18" charset="0"/>
              </a:rPr>
              <a:t>Thời</a:t>
            </a:r>
            <a:r>
              <a:rPr lang="en-US" sz="2400" b="1" dirty="0">
                <a:solidFill>
                  <a:srgbClr val="121316">
                    <a:lumMod val="75000"/>
                    <a:lumOff val="25000"/>
                  </a:srgbClr>
                </a:solidFill>
                <a:latin typeface="Times New Roman" panose="02020603050405020304" pitchFamily="18" charset="0"/>
                <a:cs typeface="Times New Roman" panose="02020603050405020304" pitchFamily="18" charset="0"/>
              </a:rPr>
              <a:t> l</a:t>
            </a:r>
            <a:r>
              <a:rPr lang="vi-VN" sz="2400" b="1" dirty="0">
                <a:solidFill>
                  <a:srgbClr val="121316">
                    <a:lumMod val="75000"/>
                    <a:lumOff val="25000"/>
                  </a:srgbClr>
                </a:solidFill>
                <a:latin typeface="Times New Roman" panose="02020603050405020304" pitchFamily="18" charset="0"/>
                <a:cs typeface="Times New Roman" panose="02020603050405020304" pitchFamily="18" charset="0"/>
              </a:rPr>
              <a:t>ư</a:t>
            </a:r>
            <a:r>
              <a:rPr lang="en-US" sz="2400" b="1" dirty="0" err="1">
                <a:solidFill>
                  <a:srgbClr val="121316">
                    <a:lumMod val="75000"/>
                    <a:lumOff val="25000"/>
                  </a:srgbClr>
                </a:solidFill>
                <a:latin typeface="Times New Roman" panose="02020603050405020304" pitchFamily="18" charset="0"/>
                <a:cs typeface="Times New Roman" panose="02020603050405020304" pitchFamily="18" charset="0"/>
              </a:rPr>
              <a:t>ợng</a:t>
            </a:r>
            <a:r>
              <a:rPr lang="en-US" sz="2400" b="1" dirty="0">
                <a:solidFill>
                  <a:srgbClr val="121316">
                    <a:lumMod val="75000"/>
                    <a:lumOff val="25000"/>
                  </a:srgbClr>
                </a:solidFill>
                <a:latin typeface="Times New Roman" panose="02020603050405020304" pitchFamily="18" charset="0"/>
                <a:cs typeface="Times New Roman" panose="02020603050405020304" pitchFamily="18" charset="0"/>
              </a:rPr>
              <a:t> </a:t>
            </a:r>
            <a:r>
              <a:rPr lang="en-US" sz="2400" b="1" dirty="0" err="1">
                <a:solidFill>
                  <a:srgbClr val="121316">
                    <a:lumMod val="75000"/>
                    <a:lumOff val="25000"/>
                  </a:srgbClr>
                </a:solidFill>
                <a:latin typeface="Times New Roman" panose="02020603050405020304" pitchFamily="18" charset="0"/>
                <a:cs typeface="Times New Roman" panose="02020603050405020304" pitchFamily="18" charset="0"/>
              </a:rPr>
              <a:t>dành</a:t>
            </a:r>
            <a:r>
              <a:rPr lang="en-US" sz="2400" b="1" dirty="0">
                <a:solidFill>
                  <a:srgbClr val="121316">
                    <a:lumMod val="75000"/>
                    <a:lumOff val="25000"/>
                  </a:srgbClr>
                </a:solidFill>
                <a:latin typeface="Times New Roman" panose="02020603050405020304" pitchFamily="18" charset="0"/>
                <a:cs typeface="Times New Roman" panose="02020603050405020304" pitchFamily="18" charset="0"/>
              </a:rPr>
              <a:t> </a:t>
            </a:r>
            <a:r>
              <a:rPr lang="en-US" sz="2400" b="1" dirty="0" err="1">
                <a:solidFill>
                  <a:srgbClr val="121316">
                    <a:lumMod val="75000"/>
                    <a:lumOff val="25000"/>
                  </a:srgbClr>
                </a:solidFill>
                <a:latin typeface="Times New Roman" panose="02020603050405020304" pitchFamily="18" charset="0"/>
                <a:cs typeface="Times New Roman" panose="02020603050405020304" pitchFamily="18" charset="0"/>
              </a:rPr>
              <a:t>cho</a:t>
            </a:r>
            <a:r>
              <a:rPr lang="en-US" sz="2400" b="1" dirty="0">
                <a:solidFill>
                  <a:srgbClr val="121316">
                    <a:lumMod val="75000"/>
                    <a:lumOff val="25000"/>
                  </a:srgbClr>
                </a:solidFill>
                <a:latin typeface="Times New Roman" panose="02020603050405020304" pitchFamily="18" charset="0"/>
                <a:cs typeface="Times New Roman" panose="02020603050405020304" pitchFamily="18" charset="0"/>
              </a:rPr>
              <a:t> </a:t>
            </a:r>
            <a:r>
              <a:rPr lang="en-US" sz="2400" b="1" dirty="0" err="1">
                <a:solidFill>
                  <a:srgbClr val="121316">
                    <a:lumMod val="75000"/>
                    <a:lumOff val="25000"/>
                  </a:srgbClr>
                </a:solidFill>
                <a:latin typeface="Times New Roman" panose="02020603050405020304" pitchFamily="18" charset="0"/>
                <a:cs typeface="Times New Roman" panose="02020603050405020304" pitchFamily="18" charset="0"/>
              </a:rPr>
              <a:t>các</a:t>
            </a:r>
            <a:r>
              <a:rPr lang="en-US" sz="2400" b="1" dirty="0">
                <a:solidFill>
                  <a:srgbClr val="121316">
                    <a:lumMod val="75000"/>
                    <a:lumOff val="25000"/>
                  </a:srgbClr>
                </a:solidFill>
                <a:latin typeface="Times New Roman" panose="02020603050405020304" pitchFamily="18" charset="0"/>
                <a:cs typeface="Times New Roman" panose="02020603050405020304" pitchFamily="18" charset="0"/>
              </a:rPr>
              <a:t> </a:t>
            </a:r>
            <a:r>
              <a:rPr lang="en-US" sz="2400" b="1" dirty="0" err="1">
                <a:solidFill>
                  <a:srgbClr val="121316">
                    <a:lumMod val="75000"/>
                    <a:lumOff val="25000"/>
                  </a:srgbClr>
                </a:solidFill>
                <a:latin typeface="Times New Roman" panose="02020603050405020304" pitchFamily="18" charset="0"/>
                <a:cs typeface="Times New Roman" panose="02020603050405020304" pitchFamily="18" charset="0"/>
              </a:rPr>
              <a:t>nội</a:t>
            </a:r>
            <a:r>
              <a:rPr lang="en-US" sz="2400" b="1" dirty="0">
                <a:solidFill>
                  <a:srgbClr val="121316">
                    <a:lumMod val="75000"/>
                    <a:lumOff val="25000"/>
                  </a:srgbClr>
                </a:solidFill>
                <a:latin typeface="Times New Roman" panose="02020603050405020304" pitchFamily="18" charset="0"/>
                <a:cs typeface="Times New Roman" panose="02020603050405020304" pitchFamily="18" charset="0"/>
              </a:rPr>
              <a:t> dung </a:t>
            </a:r>
            <a:r>
              <a:rPr lang="en-US" sz="2400" b="1" dirty="0" err="1">
                <a:solidFill>
                  <a:srgbClr val="121316">
                    <a:lumMod val="75000"/>
                    <a:lumOff val="25000"/>
                  </a:srgbClr>
                </a:solidFill>
                <a:latin typeface="Times New Roman" panose="02020603050405020304" pitchFamily="18" charset="0"/>
                <a:cs typeface="Times New Roman" panose="02020603050405020304" pitchFamily="18" charset="0"/>
              </a:rPr>
              <a:t>giáo</a:t>
            </a:r>
            <a:r>
              <a:rPr lang="en-US" sz="2400" b="1" dirty="0">
                <a:solidFill>
                  <a:srgbClr val="121316">
                    <a:lumMod val="75000"/>
                    <a:lumOff val="25000"/>
                  </a:srgbClr>
                </a:solidFill>
                <a:latin typeface="Times New Roman" panose="02020603050405020304" pitchFamily="18" charset="0"/>
                <a:cs typeface="Times New Roman" panose="02020603050405020304" pitchFamily="18" charset="0"/>
              </a:rPr>
              <a:t> </a:t>
            </a:r>
            <a:r>
              <a:rPr lang="en-US" sz="2400" b="1" dirty="0" err="1">
                <a:solidFill>
                  <a:srgbClr val="121316">
                    <a:lumMod val="75000"/>
                    <a:lumOff val="25000"/>
                  </a:srgbClr>
                </a:solidFill>
                <a:latin typeface="Times New Roman" panose="02020603050405020304" pitchFamily="18" charset="0"/>
                <a:cs typeface="Times New Roman" panose="02020603050405020304" pitchFamily="18" charset="0"/>
              </a:rPr>
              <a:t>dục</a:t>
            </a:r>
            <a:endParaRPr lang="en-US" sz="2400" b="1" dirty="0">
              <a:solidFill>
                <a:srgbClr val="121316">
                  <a:lumMod val="75000"/>
                  <a:lumOff val="25000"/>
                </a:srgbClr>
              </a:solidFill>
              <a:latin typeface="Times New Roman" panose="02020603050405020304" pitchFamily="18" charset="0"/>
              <a:cs typeface="Times New Roman" panose="02020603050405020304" pitchFamily="18" charset="0"/>
            </a:endParaRPr>
          </a:p>
        </p:txBody>
      </p:sp>
      <p:sp>
        <p:nvSpPr>
          <p:cNvPr id="2" name="Content Placeholder 1">
            <a:extLst>
              <a:ext uri="{FF2B5EF4-FFF2-40B4-BE49-F238E27FC236}">
                <a16:creationId xmlns="" xmlns:a16="http://schemas.microsoft.com/office/drawing/2014/main" id="{3A726D7E-C488-41A9-9065-4EA622B6526C}"/>
              </a:ext>
            </a:extLst>
          </p:cNvPr>
          <p:cNvSpPr>
            <a:spLocks noGrp="1"/>
          </p:cNvSpPr>
          <p:nvPr>
            <p:ph idx="1"/>
          </p:nvPr>
        </p:nvSpPr>
        <p:spPr>
          <a:xfrm>
            <a:off x="1452005" y="914400"/>
            <a:ext cx="10423598" cy="5705061"/>
          </a:xfrm>
        </p:spPr>
        <p:txBody>
          <a:bodyPr>
            <a:normAutofit/>
          </a:bodyPr>
          <a:lstStyle/>
          <a:p>
            <a:pPr marL="0" indent="0" algn="just">
              <a:buNone/>
            </a:pPr>
            <a:r>
              <a:rPr lang="es-ES" sz="2500" dirty="0">
                <a:latin typeface="Times New Roman" panose="02020603050405020304" pitchFamily="18" charset="0"/>
                <a:cs typeface="Times New Roman" panose="02020603050405020304" pitchFamily="18" charset="0"/>
              </a:rPr>
              <a:t>	</a:t>
            </a:r>
            <a:r>
              <a:rPr lang="vi-VN" sz="2500" dirty="0">
                <a:latin typeface="Times New Roman" panose="02020603050405020304" pitchFamily="18" charset="0"/>
                <a:cs typeface="Times New Roman" panose="02020603050405020304" pitchFamily="18" charset="0"/>
              </a:rPr>
              <a:t>Thời lượng dành cho các nội dung giáo dục do tác giả sách giáo khoa và giáo viên chủ động sắp xếp căn cứ vào yêu cầu cần đạt ở mỗi lớp và thực tế dạy học. Tuy nhiên, cần bảo đảm tỉ lệ hợp lí giữa các thành phần sau: </a:t>
            </a:r>
            <a:endParaRPr lang="en-US" sz="2500" dirty="0">
              <a:latin typeface="Times New Roman" panose="02020603050405020304" pitchFamily="18" charset="0"/>
              <a:cs typeface="Times New Roman" panose="02020603050405020304" pitchFamily="18" charset="0"/>
            </a:endParaRPr>
          </a:p>
          <a:p>
            <a:pPr marL="0" indent="0" algn="just">
              <a:buNone/>
            </a:pPr>
            <a:r>
              <a:rPr lang="en-US" sz="2500" dirty="0">
                <a:latin typeface="Times New Roman" panose="02020603050405020304" pitchFamily="18" charset="0"/>
                <a:cs typeface="Times New Roman" panose="02020603050405020304" pitchFamily="18" charset="0"/>
              </a:rPr>
              <a:t>	</a:t>
            </a:r>
            <a:r>
              <a:rPr lang="vi-VN" sz="2500" dirty="0">
                <a:latin typeface="Times New Roman" panose="02020603050405020304" pitchFamily="18" charset="0"/>
                <a:cs typeface="Times New Roman" panose="02020603050405020304" pitchFamily="18" charset="0"/>
              </a:rPr>
              <a:t>– Giữa trang bị kiến thức và rèn luyện kĩ năng (trọng tâm là rèn luyện kĩ năng thực hành, vận dụng). </a:t>
            </a:r>
            <a:endParaRPr lang="en-US" sz="2500" dirty="0">
              <a:latin typeface="Times New Roman" panose="02020603050405020304" pitchFamily="18" charset="0"/>
              <a:cs typeface="Times New Roman" panose="02020603050405020304" pitchFamily="18" charset="0"/>
            </a:endParaRPr>
          </a:p>
          <a:p>
            <a:pPr marL="0" indent="0" algn="just">
              <a:buNone/>
            </a:pPr>
            <a:r>
              <a:rPr lang="en-US" sz="2500" dirty="0">
                <a:latin typeface="Times New Roman" panose="02020603050405020304" pitchFamily="18" charset="0"/>
                <a:cs typeface="Times New Roman" panose="02020603050405020304" pitchFamily="18" charset="0"/>
              </a:rPr>
              <a:t>	</a:t>
            </a:r>
            <a:r>
              <a:rPr lang="vi-VN" sz="2500" dirty="0">
                <a:latin typeface="Times New Roman" panose="02020603050405020304" pitchFamily="18" charset="0"/>
                <a:cs typeface="Times New Roman" panose="02020603050405020304" pitchFamily="18" charset="0"/>
              </a:rPr>
              <a:t>– Giữa các kiểu, loại văn bản đọc, viết, nói và nghe (dành thời lượng nhiều hơn cho đọc văn bản văn học). </a:t>
            </a:r>
          </a:p>
          <a:p>
            <a:pPr marL="0" indent="0" algn="just">
              <a:buNone/>
            </a:pPr>
            <a:r>
              <a:rPr lang="en-US" sz="2500" dirty="0">
                <a:latin typeface="Times New Roman" panose="02020603050405020304" pitchFamily="18" charset="0"/>
                <a:cs typeface="Times New Roman" panose="02020603050405020304" pitchFamily="18" charset="0"/>
              </a:rPr>
              <a:t>	</a:t>
            </a:r>
            <a:r>
              <a:rPr lang="vi-VN" sz="2500" dirty="0">
                <a:latin typeface="Times New Roman" panose="02020603050405020304" pitchFamily="18" charset="0"/>
                <a:cs typeface="Times New Roman" panose="02020603050405020304" pitchFamily="18" charset="0"/>
              </a:rPr>
              <a:t>– Giữa các kĩ năng đọc, viết, nói và nghe (dành thời lượng nhiều hơn cho việc rèn luyện kĩ năng đọc</a:t>
            </a:r>
            <a:r>
              <a:rPr lang="en-US" sz="2500" dirty="0">
                <a:latin typeface="Times New Roman" panose="02020603050405020304" pitchFamily="18" charset="0"/>
                <a:cs typeface="Times New Roman" panose="02020603050405020304" pitchFamily="18" charset="0"/>
              </a:rPr>
              <a:t>.</a:t>
            </a:r>
            <a:endParaRPr lang="en-US" dirty="0"/>
          </a:p>
        </p:txBody>
      </p:sp>
      <p:pic>
        <p:nvPicPr>
          <p:cNvPr id="4" name="Picture 3">
            <a:extLst>
              <a:ext uri="{FF2B5EF4-FFF2-40B4-BE49-F238E27FC236}">
                <a16:creationId xmlns="" xmlns:a16="http://schemas.microsoft.com/office/drawing/2014/main" id="{49F359B4-7D77-4E82-AC0A-90FDD72AD84C}"/>
              </a:ext>
            </a:extLst>
          </p:cNvPr>
          <p:cNvPicPr>
            <a:picLocks noChangeAspect="1"/>
          </p:cNvPicPr>
          <p:nvPr/>
        </p:nvPicPr>
        <p:blipFill rotWithShape="1">
          <a:blip r:embed="rId2"/>
          <a:srcRect l="15167" t="42370" r="11910" b="32741"/>
          <a:stretch/>
        </p:blipFill>
        <p:spPr>
          <a:xfrm>
            <a:off x="1452005" y="4612640"/>
            <a:ext cx="10546955" cy="2024816"/>
          </a:xfrm>
          <a:prstGeom prst="rect">
            <a:avLst/>
          </a:prstGeom>
        </p:spPr>
      </p:pic>
    </p:spTree>
    <p:extLst>
      <p:ext uri="{BB962C8B-B14F-4D97-AF65-F5344CB8AC3E}">
        <p14:creationId xmlns:p14="http://schemas.microsoft.com/office/powerpoint/2010/main" xmlns="" val="7727516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 xmlns:a16="http://schemas.microsoft.com/office/drawing/2014/main" id="{D1DB3833-2C31-4823-83AB-87BDA1C63293}"/>
              </a:ext>
            </a:extLst>
          </p:cNvPr>
          <p:cNvSpPr txBox="1">
            <a:spLocks/>
          </p:cNvSpPr>
          <p:nvPr/>
        </p:nvSpPr>
        <p:spPr>
          <a:xfrm>
            <a:off x="1350405" y="9505"/>
            <a:ext cx="11346462" cy="445447"/>
          </a:xfrm>
          <a:prstGeom prst="rect">
            <a:avLst/>
          </a:prstGeom>
        </p:spPr>
        <p:txBody>
          <a:bodyPr vert="horz" lIns="91440" tIns="45720" rIns="91440" bIns="45720" rtlCol="0" anchor="t">
            <a:normAutofit lnSpcReduction="10000"/>
          </a:bodyPr>
          <a:lst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a:lstStyle>
          <a:p>
            <a:pPr marL="0" marR="0" lvl="0" indent="0" algn="l" defTabSz="914400" rtl="0" eaLnBrk="1" fontAlgn="auto" latinLnBrk="0" hangingPunct="1">
              <a:lnSpc>
                <a:spcPct val="99000"/>
              </a:lnSpc>
              <a:spcBef>
                <a:spcPct val="0"/>
              </a:spcBef>
              <a:spcAft>
                <a:spcPts val="0"/>
              </a:spcAft>
              <a:buClrTx/>
              <a:buSzTx/>
              <a:buFontTx/>
              <a:buNone/>
              <a:tabLst/>
              <a:defRPr/>
            </a:pPr>
            <a:r>
              <a:rPr lang="en-US" sz="2400" b="1" dirty="0">
                <a:solidFill>
                  <a:srgbClr val="121316">
                    <a:lumMod val="75000"/>
                    <a:lumOff val="25000"/>
                  </a:srgbClr>
                </a:solidFill>
                <a:latin typeface="Times New Roman" panose="02020603050405020304" pitchFamily="18" charset="0"/>
                <a:cs typeface="Times New Roman" panose="02020603050405020304" pitchFamily="18" charset="0"/>
              </a:rPr>
              <a:t>IX</a:t>
            </a:r>
            <a:r>
              <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rPr>
              <a:t>. DANH MỤC VĂN BẢN NG</a:t>
            </a:r>
            <a:r>
              <a:rPr lang="en-US" sz="2400" b="1" dirty="0">
                <a:solidFill>
                  <a:srgbClr val="121316">
                    <a:lumMod val="75000"/>
                    <a:lumOff val="25000"/>
                  </a:srgbClr>
                </a:solidFill>
                <a:latin typeface="Times New Roman" panose="02020603050405020304" pitchFamily="18" charset="0"/>
                <a:cs typeface="Times New Roman" panose="02020603050405020304" pitchFamily="18" charset="0"/>
              </a:rPr>
              <a:t>Ữ LIỆU VÀ GỢI Ý LỰA CHỌN Ở CÁC LỚP</a:t>
            </a:r>
            <a:endParaRPr kumimoji="0" lang="en-US" sz="2400" b="1" i="0" u="none" strike="noStrike" kern="1200" cap="none" spc="0" normalizeH="0" baseline="0" noProof="0" dirty="0">
              <a:ln>
                <a:noFill/>
              </a:ln>
              <a:solidFill>
                <a:srgbClr val="121316">
                  <a:lumMod val="75000"/>
                  <a:lumOff val="25000"/>
                </a:srgbClr>
              </a:solidFill>
              <a:effectLst/>
              <a:uLnTx/>
              <a:uFillTx/>
              <a:latin typeface="Times New Roman" panose="02020603050405020304" pitchFamily="18" charset="0"/>
              <a:ea typeface="+mj-ea"/>
              <a:cs typeface="Times New Roman" panose="02020603050405020304" pitchFamily="18" charset="0"/>
            </a:endParaRPr>
          </a:p>
        </p:txBody>
      </p:sp>
      <p:sp>
        <p:nvSpPr>
          <p:cNvPr id="2" name="Content Placeholder 1">
            <a:extLst>
              <a:ext uri="{FF2B5EF4-FFF2-40B4-BE49-F238E27FC236}">
                <a16:creationId xmlns="" xmlns:a16="http://schemas.microsoft.com/office/drawing/2014/main" id="{3A726D7E-C488-41A9-9065-4EA622B6526C}"/>
              </a:ext>
            </a:extLst>
          </p:cNvPr>
          <p:cNvSpPr>
            <a:spLocks noGrp="1"/>
          </p:cNvSpPr>
          <p:nvPr>
            <p:ph idx="1"/>
          </p:nvPr>
        </p:nvSpPr>
        <p:spPr>
          <a:xfrm>
            <a:off x="316396" y="974035"/>
            <a:ext cx="11559207" cy="5705061"/>
          </a:xfrm>
        </p:spPr>
        <p:txBody>
          <a:bodyPr>
            <a:normAutofit/>
          </a:bodyPr>
          <a:lstStyle/>
          <a:p>
            <a:pPr marL="0" indent="0" algn="just">
              <a:buNone/>
            </a:pPr>
            <a:r>
              <a:rPr lang="es-ES" sz="2500" dirty="0">
                <a:latin typeface="Times New Roman" panose="02020603050405020304" pitchFamily="18" charset="0"/>
                <a:cs typeface="Times New Roman" panose="02020603050405020304" pitchFamily="18" charset="0"/>
              </a:rPr>
              <a:t>	</a:t>
            </a:r>
            <a:endParaRPr lang="en-US" dirty="0"/>
          </a:p>
        </p:txBody>
      </p:sp>
      <p:graphicFrame>
        <p:nvGraphicFramePr>
          <p:cNvPr id="5" name="Diagram 4">
            <a:extLst>
              <a:ext uri="{FF2B5EF4-FFF2-40B4-BE49-F238E27FC236}">
                <a16:creationId xmlns="" xmlns:a16="http://schemas.microsoft.com/office/drawing/2014/main" id="{5C0F082C-AD01-433F-87CB-C3A5C555A50C}"/>
              </a:ext>
            </a:extLst>
          </p:cNvPr>
          <p:cNvGraphicFramePr/>
          <p:nvPr>
            <p:extLst>
              <p:ext uri="{D42A27DB-BD31-4B8C-83A1-F6EECF244321}">
                <p14:modId xmlns:p14="http://schemas.microsoft.com/office/powerpoint/2010/main" xmlns="" val="2350955480"/>
              </p:ext>
            </p:extLst>
          </p:nvPr>
        </p:nvGraphicFramePr>
        <p:xfrm>
          <a:off x="3533725" y="627980"/>
          <a:ext cx="8128000" cy="62300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716003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DCE2F9B-CBE0-451F-B6EB-EF14A60168C2}"/>
              </a:ext>
            </a:extLst>
          </p:cNvPr>
          <p:cNvSpPr>
            <a:spLocks noGrp="1"/>
          </p:cNvSpPr>
          <p:nvPr>
            <p:ph type="title"/>
          </p:nvPr>
        </p:nvSpPr>
        <p:spPr>
          <a:xfrm>
            <a:off x="1511115" y="280110"/>
            <a:ext cx="10193523" cy="783377"/>
          </a:xfrm>
        </p:spPr>
        <p:txBody>
          <a:bodyPr>
            <a:normAutofit/>
          </a:bodyPr>
          <a:lstStyle/>
          <a:p>
            <a:r>
              <a:rPr lang="en-US" b="1" dirty="0">
                <a:solidFill>
                  <a:srgbClr val="002060"/>
                </a:solidFill>
              </a:rPr>
              <a:t>?</a:t>
            </a:r>
            <a:r>
              <a:rPr lang="en-US" dirty="0"/>
              <a:t> </a:t>
            </a:r>
            <a:r>
              <a:rPr lang="en-US" sz="2800" b="1" dirty="0">
                <a:latin typeface="Times New Roman" panose="02020603050405020304" pitchFamily="18" charset="0"/>
                <a:cs typeface="Times New Roman" panose="02020603050405020304" pitchFamily="18" charset="0"/>
              </a:rPr>
              <a:t>CT CCGD 1980 - CT </a:t>
            </a:r>
            <a:r>
              <a:rPr lang="en-US" sz="2800" b="1" dirty="0" err="1">
                <a:latin typeface="Times New Roman" panose="02020603050405020304" pitchFamily="18" charset="0"/>
                <a:cs typeface="Times New Roman" panose="02020603050405020304" pitchFamily="18" charset="0"/>
              </a:rPr>
              <a:t>hiện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hành</a:t>
            </a:r>
            <a:r>
              <a:rPr lang="en-US" sz="2800" b="1" dirty="0">
                <a:latin typeface="Times New Roman" panose="02020603050405020304" pitchFamily="18" charset="0"/>
                <a:cs typeface="Times New Roman" panose="02020603050405020304" pitchFamily="18" charset="0"/>
              </a:rPr>
              <a:t> (CT 2000) - CT </a:t>
            </a:r>
            <a:r>
              <a:rPr lang="en-US" sz="2800" b="1" dirty="0" err="1">
                <a:latin typeface="Times New Roman" panose="02020603050405020304" pitchFamily="18" charset="0"/>
                <a:cs typeface="Times New Roman" panose="02020603050405020304" pitchFamily="18" charset="0"/>
              </a:rPr>
              <a:t>mới</a:t>
            </a:r>
            <a:r>
              <a:rPr lang="en-US" sz="2800" b="1" dirty="0">
                <a:latin typeface="Times New Roman" panose="02020603050405020304" pitchFamily="18" charset="0"/>
                <a:cs typeface="Times New Roman" panose="02020603050405020304" pitchFamily="18" charset="0"/>
              </a:rPr>
              <a:t> (CT 2020)</a:t>
            </a:r>
            <a:endParaRPr lang="en-US" b="1" dirty="0"/>
          </a:p>
        </p:txBody>
      </p:sp>
      <p:graphicFrame>
        <p:nvGraphicFramePr>
          <p:cNvPr id="4" name="Content Placeholder 3">
            <a:extLst>
              <a:ext uri="{FF2B5EF4-FFF2-40B4-BE49-F238E27FC236}">
                <a16:creationId xmlns="" xmlns:a16="http://schemas.microsoft.com/office/drawing/2014/main" id="{E7CF9DFA-C2B9-4574-97A3-3EACF4F77B67}"/>
              </a:ext>
            </a:extLst>
          </p:cNvPr>
          <p:cNvGraphicFramePr>
            <a:graphicFrameLocks noGrp="1"/>
          </p:cNvGraphicFramePr>
          <p:nvPr>
            <p:ph idx="1"/>
            <p:extLst>
              <p:ext uri="{D42A27DB-BD31-4B8C-83A1-F6EECF244321}">
                <p14:modId xmlns:p14="http://schemas.microsoft.com/office/powerpoint/2010/main" xmlns="" val="3507195529"/>
              </p:ext>
            </p:extLst>
          </p:nvPr>
        </p:nvGraphicFramePr>
        <p:xfrm>
          <a:off x="1914525" y="1447800"/>
          <a:ext cx="9996488"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2996355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1E042B5-AC15-4C26-BB7F-59F6A61020BB}"/>
              </a:ext>
            </a:extLst>
          </p:cNvPr>
          <p:cNvSpPr>
            <a:spLocks noGrp="1"/>
          </p:cNvSpPr>
          <p:nvPr>
            <p:ph type="title"/>
          </p:nvPr>
        </p:nvSpPr>
        <p:spPr>
          <a:xfrm>
            <a:off x="1774388" y="0"/>
            <a:ext cx="9997440" cy="1219200"/>
          </a:xfrm>
        </p:spPr>
        <p:txBody>
          <a:bodyPr>
            <a:normAutofit/>
          </a:bodyPr>
          <a:lstStyle/>
          <a:p>
            <a:pPr algn="ctr"/>
            <a:r>
              <a:rPr lang="en-US" sz="2400" dirty="0">
                <a:latin typeface="Times New Roman" panose="02020603050405020304" pitchFamily="18" charset="0"/>
                <a:cs typeface="Times New Roman" panose="02020603050405020304" pitchFamily="18" charset="0"/>
              </a:rPr>
              <a:t>SỞ GIÁO DỤC VÀ ĐÀO TẠO THÀNH PHỐ HỒ CHÍ MINH</a:t>
            </a:r>
            <a:br>
              <a:rPr lang="en-US" sz="2400"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PHÒNG GIÁO DỤC TIỂU HỌC</a:t>
            </a:r>
            <a:endParaRPr lang="en-US" sz="2400" dirty="0"/>
          </a:p>
        </p:txBody>
      </p:sp>
      <p:sp>
        <p:nvSpPr>
          <p:cNvPr id="3" name="Content Placeholder 2">
            <a:extLst>
              <a:ext uri="{FF2B5EF4-FFF2-40B4-BE49-F238E27FC236}">
                <a16:creationId xmlns="" xmlns:a16="http://schemas.microsoft.com/office/drawing/2014/main" id="{9D75983C-6430-4927-B79F-91C33D192F76}"/>
              </a:ext>
            </a:extLst>
          </p:cNvPr>
          <p:cNvSpPr>
            <a:spLocks noGrp="1"/>
          </p:cNvSpPr>
          <p:nvPr>
            <p:ph idx="1"/>
          </p:nvPr>
        </p:nvSpPr>
        <p:spPr>
          <a:xfrm>
            <a:off x="1254649" y="1757681"/>
            <a:ext cx="11196320" cy="5100320"/>
          </a:xfrm>
        </p:spPr>
        <p:txBody>
          <a:bodyPr>
            <a:normAutofit fontScale="85000" lnSpcReduction="20000"/>
          </a:bodyPr>
          <a:lstStyle/>
          <a:p>
            <a:pPr marL="82296" indent="0" algn="ctr">
              <a:buNone/>
            </a:pPr>
            <a:r>
              <a:rPr lang="en-US" dirty="0">
                <a:solidFill>
                  <a:schemeClr val="tx2"/>
                </a:solidFill>
                <a:latin typeface="Times New Roman" panose="02020603050405020304" pitchFamily="18" charset="0"/>
                <a:cs typeface="Times New Roman" panose="02020603050405020304" pitchFamily="18" charset="0"/>
              </a:rPr>
              <a:t>BÁO CÁO CHUYÊN ĐỀ</a:t>
            </a:r>
          </a:p>
          <a:p>
            <a:pPr marL="82296" indent="0" algn="ctr">
              <a:buNone/>
            </a:pPr>
            <a:r>
              <a:rPr lang="en-US" b="1" dirty="0">
                <a:solidFill>
                  <a:schemeClr val="tx2"/>
                </a:solidFill>
                <a:latin typeface="Times New Roman" panose="02020603050405020304" pitchFamily="18" charset="0"/>
                <a:cs typeface="Times New Roman" panose="02020603050405020304" pitchFamily="18" charset="0"/>
              </a:rPr>
              <a:t/>
            </a:r>
            <a:br>
              <a:rPr lang="en-US" b="1" dirty="0">
                <a:solidFill>
                  <a:schemeClr val="tx2"/>
                </a:solidFill>
                <a:latin typeface="Times New Roman" panose="02020603050405020304" pitchFamily="18" charset="0"/>
                <a:cs typeface="Times New Roman" panose="02020603050405020304" pitchFamily="18" charset="0"/>
              </a:rPr>
            </a:br>
            <a:r>
              <a:rPr lang="en-US" sz="4800" b="1" dirty="0">
                <a:solidFill>
                  <a:srgbClr val="C00000"/>
                </a:solidFill>
                <a:latin typeface="Times New Roman" panose="02020603050405020304" pitchFamily="18" charset="0"/>
                <a:cs typeface="Times New Roman" panose="02020603050405020304" pitchFamily="18" charset="0"/>
              </a:rPr>
              <a:t>GIỚI THIỆU CH</a:t>
            </a:r>
            <a:r>
              <a:rPr lang="vi-VN" sz="4800" b="1" dirty="0">
                <a:solidFill>
                  <a:srgbClr val="C00000"/>
                </a:solidFill>
                <a:latin typeface="Times New Roman" panose="02020603050405020304" pitchFamily="18" charset="0"/>
                <a:cs typeface="Times New Roman" panose="02020603050405020304" pitchFamily="18" charset="0"/>
              </a:rPr>
              <a:t>Ư</a:t>
            </a:r>
            <a:r>
              <a:rPr lang="en-US" sz="4800" b="1" dirty="0">
                <a:solidFill>
                  <a:srgbClr val="C00000"/>
                </a:solidFill>
                <a:latin typeface="Times New Roman" panose="02020603050405020304" pitchFamily="18" charset="0"/>
                <a:cs typeface="Times New Roman" panose="02020603050405020304" pitchFamily="18" charset="0"/>
              </a:rPr>
              <a:t>ƠNG TRÌNH </a:t>
            </a:r>
            <a:br>
              <a:rPr lang="en-US" sz="4800" b="1" dirty="0">
                <a:solidFill>
                  <a:srgbClr val="C00000"/>
                </a:solidFill>
                <a:latin typeface="Times New Roman" panose="02020603050405020304" pitchFamily="18" charset="0"/>
                <a:cs typeface="Times New Roman" panose="02020603050405020304" pitchFamily="18" charset="0"/>
              </a:rPr>
            </a:br>
            <a:r>
              <a:rPr lang="en-US" sz="4800" b="1" dirty="0">
                <a:solidFill>
                  <a:srgbClr val="C00000"/>
                </a:solidFill>
                <a:latin typeface="Times New Roman" panose="02020603050405020304" pitchFamily="18" charset="0"/>
                <a:cs typeface="Times New Roman" panose="02020603050405020304" pitchFamily="18" charset="0"/>
              </a:rPr>
              <a:t>MÔN NGỮ VĂN 2018</a:t>
            </a:r>
            <a:br>
              <a:rPr lang="en-US" sz="4800" b="1" dirty="0">
                <a:solidFill>
                  <a:srgbClr val="C00000"/>
                </a:solidFill>
                <a:latin typeface="Times New Roman" panose="02020603050405020304" pitchFamily="18" charset="0"/>
                <a:cs typeface="Times New Roman" panose="02020603050405020304" pitchFamily="18" charset="0"/>
              </a:rPr>
            </a:br>
            <a:r>
              <a:rPr lang="en-US" sz="4800" b="1" i="1" dirty="0">
                <a:solidFill>
                  <a:srgbClr val="C00000"/>
                </a:solidFill>
                <a:latin typeface="Times New Roman" panose="02020603050405020304" pitchFamily="18" charset="0"/>
                <a:cs typeface="Times New Roman" panose="02020603050405020304" pitchFamily="18" charset="0"/>
              </a:rPr>
              <a:t>(PHẦN TIẾNG VIỆT TIỂU HỌC)</a:t>
            </a:r>
            <a:br>
              <a:rPr lang="en-US" sz="4800" b="1" i="1" dirty="0">
                <a:solidFill>
                  <a:srgbClr val="C00000"/>
                </a:solidFill>
                <a:latin typeface="Times New Roman" panose="02020603050405020304" pitchFamily="18" charset="0"/>
                <a:cs typeface="Times New Roman" panose="02020603050405020304" pitchFamily="18" charset="0"/>
              </a:rPr>
            </a:br>
            <a:r>
              <a:rPr lang="en-US" sz="4800" b="1" dirty="0">
                <a:solidFill>
                  <a:srgbClr val="C00000"/>
                </a:solidFill>
                <a:latin typeface="Times New Roman" panose="02020603050405020304" pitchFamily="18" charset="0"/>
                <a:cs typeface="Times New Roman" panose="02020603050405020304" pitchFamily="18" charset="0"/>
              </a:rPr>
              <a:t/>
            </a:r>
            <a:br>
              <a:rPr lang="en-US" sz="4800" b="1" dirty="0">
                <a:solidFill>
                  <a:srgbClr val="C00000"/>
                </a:solidFill>
                <a:latin typeface="Times New Roman" panose="02020603050405020304" pitchFamily="18" charset="0"/>
                <a:cs typeface="Times New Roman" panose="02020603050405020304" pitchFamily="18" charset="0"/>
              </a:rPr>
            </a:br>
            <a:endParaRPr lang="en-US" sz="4800" b="1" dirty="0">
              <a:solidFill>
                <a:srgbClr val="C00000"/>
              </a:solidFill>
              <a:latin typeface="Times New Roman" panose="02020603050405020304" pitchFamily="18" charset="0"/>
              <a:cs typeface="Times New Roman" panose="02020603050405020304" pitchFamily="18" charset="0"/>
            </a:endParaRPr>
          </a:p>
          <a:p>
            <a:pPr marL="82296" indent="0" algn="ctr">
              <a:buNone/>
            </a:pPr>
            <a:endParaRPr lang="en-US" sz="1800" b="1" dirty="0">
              <a:latin typeface="Times New Roman" panose="02020603050405020304" pitchFamily="18" charset="0"/>
              <a:cs typeface="Times New Roman" panose="02020603050405020304" pitchFamily="18" charset="0"/>
            </a:endParaRPr>
          </a:p>
          <a:p>
            <a:pPr marL="82296" indent="0" algn="ctr">
              <a:buNone/>
            </a:pPr>
            <a:endParaRPr lang="en-US" sz="1800" b="1" dirty="0">
              <a:latin typeface="Times New Roman" panose="02020603050405020304" pitchFamily="18" charset="0"/>
              <a:cs typeface="Times New Roman" panose="02020603050405020304" pitchFamily="18" charset="0"/>
            </a:endParaRPr>
          </a:p>
          <a:p>
            <a:pPr marL="82296" indent="0" algn="ctr">
              <a:buNone/>
            </a:pPr>
            <a:endParaRPr lang="en-US" sz="1800" b="1" dirty="0">
              <a:latin typeface="Times New Roman" panose="02020603050405020304" pitchFamily="18" charset="0"/>
              <a:cs typeface="Times New Roman" panose="02020603050405020304" pitchFamily="18" charset="0"/>
            </a:endParaRPr>
          </a:p>
          <a:p>
            <a:pPr marL="82296" indent="0" algn="ctr">
              <a:buNone/>
            </a:pPr>
            <a:r>
              <a:rPr lang="en-US" sz="1800" b="1" dirty="0">
                <a:latin typeface="Times New Roman" panose="02020603050405020304" pitchFamily="18" charset="0"/>
                <a:cs typeface="Times New Roman" panose="02020603050405020304" pitchFamily="18" charset="0"/>
              </a:rPr>
              <a:t/>
            </a:r>
            <a:br>
              <a:rPr lang="en-US" sz="1800" b="1" dirty="0">
                <a:latin typeface="Times New Roman" panose="02020603050405020304" pitchFamily="18" charset="0"/>
                <a:cs typeface="Times New Roman" panose="02020603050405020304" pitchFamily="18" charset="0"/>
              </a:rPr>
            </a:br>
            <a:r>
              <a:rPr lang="en-US" sz="2600" b="1" i="1" dirty="0">
                <a:latin typeface="Times New Roman" panose="02020603050405020304" pitchFamily="18" charset="0"/>
                <a:cs typeface="Times New Roman" panose="02020603050405020304" pitchFamily="18" charset="0"/>
              </a:rPr>
              <a:t/>
            </a:r>
            <a:br>
              <a:rPr lang="en-US" sz="2600" b="1" i="1" dirty="0">
                <a:latin typeface="Times New Roman" panose="02020603050405020304" pitchFamily="18" charset="0"/>
                <a:cs typeface="Times New Roman" panose="02020603050405020304" pitchFamily="18" charset="0"/>
              </a:rPr>
            </a:br>
            <a:r>
              <a:rPr lang="en-US" sz="3100" i="1" dirty="0">
                <a:solidFill>
                  <a:schemeClr val="tx2"/>
                </a:solidFill>
                <a:latin typeface="Times New Roman" panose="02020603050405020304" pitchFamily="18" charset="0"/>
                <a:cs typeface="Times New Roman" panose="02020603050405020304" pitchFamily="18" charset="0"/>
              </a:rPr>
              <a:t>TP. </a:t>
            </a:r>
            <a:r>
              <a:rPr lang="en-US" sz="3100" i="1" dirty="0" err="1">
                <a:solidFill>
                  <a:schemeClr val="tx2"/>
                </a:solidFill>
                <a:latin typeface="Times New Roman" panose="02020603050405020304" pitchFamily="18" charset="0"/>
                <a:cs typeface="Times New Roman" panose="02020603050405020304" pitchFamily="18" charset="0"/>
              </a:rPr>
              <a:t>Hồ</a:t>
            </a:r>
            <a:r>
              <a:rPr lang="en-US" sz="3100" i="1" dirty="0">
                <a:solidFill>
                  <a:schemeClr val="tx2"/>
                </a:solidFill>
                <a:latin typeface="Times New Roman" panose="02020603050405020304" pitchFamily="18" charset="0"/>
                <a:cs typeface="Times New Roman" panose="02020603050405020304" pitchFamily="18" charset="0"/>
              </a:rPr>
              <a:t> </a:t>
            </a:r>
            <a:r>
              <a:rPr lang="en-US" sz="3100" i="1" dirty="0" err="1">
                <a:solidFill>
                  <a:schemeClr val="tx2"/>
                </a:solidFill>
                <a:latin typeface="Times New Roman" panose="02020603050405020304" pitchFamily="18" charset="0"/>
                <a:cs typeface="Times New Roman" panose="02020603050405020304" pitchFamily="18" charset="0"/>
              </a:rPr>
              <a:t>Chí</a:t>
            </a:r>
            <a:r>
              <a:rPr lang="en-US" sz="3100" i="1" dirty="0">
                <a:solidFill>
                  <a:schemeClr val="tx2"/>
                </a:solidFill>
                <a:latin typeface="Times New Roman" panose="02020603050405020304" pitchFamily="18" charset="0"/>
                <a:cs typeface="Times New Roman" panose="02020603050405020304" pitchFamily="18" charset="0"/>
              </a:rPr>
              <a:t> Minh, </a:t>
            </a:r>
            <a:r>
              <a:rPr lang="en-US" sz="3100" i="1" dirty="0" err="1">
                <a:solidFill>
                  <a:schemeClr val="tx2"/>
                </a:solidFill>
                <a:latin typeface="Times New Roman" panose="02020603050405020304" pitchFamily="18" charset="0"/>
                <a:cs typeface="Times New Roman" panose="02020603050405020304" pitchFamily="18" charset="0"/>
              </a:rPr>
              <a:t>tháng</a:t>
            </a:r>
            <a:r>
              <a:rPr lang="en-US" sz="3100" i="1" dirty="0">
                <a:solidFill>
                  <a:schemeClr val="tx2"/>
                </a:solidFill>
                <a:latin typeface="Times New Roman" panose="02020603050405020304" pitchFamily="18" charset="0"/>
                <a:cs typeface="Times New Roman" panose="02020603050405020304" pitchFamily="18" charset="0"/>
              </a:rPr>
              <a:t> 8 </a:t>
            </a:r>
            <a:r>
              <a:rPr lang="en-US" sz="3100" i="1" dirty="0" err="1">
                <a:solidFill>
                  <a:schemeClr val="tx2"/>
                </a:solidFill>
                <a:latin typeface="Times New Roman" panose="02020603050405020304" pitchFamily="18" charset="0"/>
                <a:cs typeface="Times New Roman" panose="02020603050405020304" pitchFamily="18" charset="0"/>
              </a:rPr>
              <a:t>năm</a:t>
            </a:r>
            <a:r>
              <a:rPr lang="en-US" sz="3100" i="1" dirty="0">
                <a:solidFill>
                  <a:schemeClr val="tx2"/>
                </a:solidFill>
                <a:latin typeface="Times New Roman" panose="02020603050405020304" pitchFamily="18" charset="0"/>
                <a:cs typeface="Times New Roman" panose="02020603050405020304" pitchFamily="18" charset="0"/>
              </a:rPr>
              <a:t> 2019</a:t>
            </a:r>
            <a:endParaRPr lang="en-US" sz="2600" i="1" dirty="0"/>
          </a:p>
        </p:txBody>
      </p:sp>
      <p:cxnSp>
        <p:nvCxnSpPr>
          <p:cNvPr id="4" name="Straight Connector 3">
            <a:extLst>
              <a:ext uri="{FF2B5EF4-FFF2-40B4-BE49-F238E27FC236}">
                <a16:creationId xmlns="" xmlns:a16="http://schemas.microsoft.com/office/drawing/2014/main" id="{8138EA2E-554D-45EF-81B2-E34D28E1F4BB}"/>
              </a:ext>
            </a:extLst>
          </p:cNvPr>
          <p:cNvCxnSpPr/>
          <p:nvPr/>
        </p:nvCxnSpPr>
        <p:spPr>
          <a:xfrm>
            <a:off x="5943600" y="1050100"/>
            <a:ext cx="1838739"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2895584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 xmlns:a16="http://schemas.microsoft.com/office/drawing/2014/main" id="{A37FEEDC-B772-4355-AF63-433B6AEB7A5C}"/>
              </a:ext>
            </a:extLst>
          </p:cNvPr>
          <p:cNvGraphicFramePr>
            <a:graphicFrameLocks noGrp="1"/>
          </p:cNvGraphicFramePr>
          <p:nvPr>
            <p:ph idx="1"/>
            <p:extLst>
              <p:ext uri="{D42A27DB-BD31-4B8C-83A1-F6EECF244321}">
                <p14:modId xmlns:p14="http://schemas.microsoft.com/office/powerpoint/2010/main" xmlns="" val="3164318577"/>
              </p:ext>
            </p:extLst>
          </p:nvPr>
        </p:nvGraphicFramePr>
        <p:xfrm>
          <a:off x="1928191" y="954157"/>
          <a:ext cx="10084560" cy="44695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itle 1">
            <a:extLst>
              <a:ext uri="{FF2B5EF4-FFF2-40B4-BE49-F238E27FC236}">
                <a16:creationId xmlns="" xmlns:a16="http://schemas.microsoft.com/office/drawing/2014/main" id="{03648E80-1A33-4CFC-A310-4443A01B13A4}"/>
              </a:ext>
            </a:extLst>
          </p:cNvPr>
          <p:cNvSpPr txBox="1">
            <a:spLocks/>
          </p:cNvSpPr>
          <p:nvPr/>
        </p:nvSpPr>
        <p:spPr>
          <a:xfrm>
            <a:off x="1297240" y="0"/>
            <a:ext cx="11346462" cy="507864"/>
          </a:xfrm>
          <a:prstGeom prst="rect">
            <a:avLst/>
          </a:prstGeom>
        </p:spPr>
        <p:txBody>
          <a:bodyPr vert="horz" lIns="91440" tIns="45720" rIns="91440" bIns="45720" rtlCol="0" anchor="t">
            <a:normAutofit/>
          </a:bodyPr>
          <a:lst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a:lstStyle>
          <a:p>
            <a:r>
              <a:rPr lang="en-US" sz="2400" b="1" dirty="0">
                <a:latin typeface="Times New Roman" panose="02020603050405020304" pitchFamily="18" charset="0"/>
                <a:cs typeface="Times New Roman" panose="02020603050405020304" pitchFamily="18" charset="0"/>
              </a:rPr>
              <a:t>I. ĐẶC ĐIỂM MÔN HỌC</a:t>
            </a:r>
          </a:p>
        </p:txBody>
      </p:sp>
    </p:spTree>
    <p:extLst>
      <p:ext uri="{BB962C8B-B14F-4D97-AF65-F5344CB8AC3E}">
        <p14:creationId xmlns:p14="http://schemas.microsoft.com/office/powerpoint/2010/main" xmlns="" val="864544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 xmlns:a16="http://schemas.microsoft.com/office/drawing/2014/main" id="{A37FEEDC-B772-4355-AF63-433B6AEB7A5C}"/>
              </a:ext>
            </a:extLst>
          </p:cNvPr>
          <p:cNvGraphicFramePr>
            <a:graphicFrameLocks noGrp="1"/>
          </p:cNvGraphicFramePr>
          <p:nvPr>
            <p:ph idx="1"/>
            <p:extLst>
              <p:ext uri="{D42A27DB-BD31-4B8C-83A1-F6EECF244321}">
                <p14:modId xmlns:p14="http://schemas.microsoft.com/office/powerpoint/2010/main" xmlns="" val="3712669129"/>
              </p:ext>
            </p:extLst>
          </p:nvPr>
        </p:nvGraphicFramePr>
        <p:xfrm>
          <a:off x="1928191" y="954157"/>
          <a:ext cx="10084560" cy="44695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itle 1">
            <a:extLst>
              <a:ext uri="{FF2B5EF4-FFF2-40B4-BE49-F238E27FC236}">
                <a16:creationId xmlns="" xmlns:a16="http://schemas.microsoft.com/office/drawing/2014/main" id="{03648E80-1A33-4CFC-A310-4443A01B13A4}"/>
              </a:ext>
            </a:extLst>
          </p:cNvPr>
          <p:cNvSpPr txBox="1">
            <a:spLocks/>
          </p:cNvSpPr>
          <p:nvPr/>
        </p:nvSpPr>
        <p:spPr>
          <a:xfrm>
            <a:off x="1411945" y="0"/>
            <a:ext cx="11346462" cy="507864"/>
          </a:xfrm>
          <a:prstGeom prst="rect">
            <a:avLst/>
          </a:prstGeom>
        </p:spPr>
        <p:txBody>
          <a:bodyPr vert="horz" lIns="91440" tIns="45720" rIns="91440" bIns="45720" rtlCol="0" anchor="t">
            <a:normAutofit/>
          </a:bodyPr>
          <a:lst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a:lstStyle>
          <a:p>
            <a:r>
              <a:rPr lang="en-US" sz="2400" b="1" dirty="0">
                <a:latin typeface="Times New Roman" panose="02020603050405020304" pitchFamily="18" charset="0"/>
                <a:cs typeface="Times New Roman" panose="02020603050405020304" pitchFamily="18" charset="0"/>
              </a:rPr>
              <a:t>I. ĐẶC ĐIỂM MÔN HỌC</a:t>
            </a:r>
          </a:p>
        </p:txBody>
      </p:sp>
    </p:spTree>
    <p:extLst>
      <p:ext uri="{BB962C8B-B14F-4D97-AF65-F5344CB8AC3E}">
        <p14:creationId xmlns:p14="http://schemas.microsoft.com/office/powerpoint/2010/main" xmlns="" val="1973723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 xmlns:a16="http://schemas.microsoft.com/office/drawing/2014/main" id="{A37FEEDC-B772-4355-AF63-433B6AEB7A5C}"/>
              </a:ext>
            </a:extLst>
          </p:cNvPr>
          <p:cNvGraphicFramePr>
            <a:graphicFrameLocks noGrp="1"/>
          </p:cNvGraphicFramePr>
          <p:nvPr>
            <p:ph idx="1"/>
            <p:extLst>
              <p:ext uri="{D42A27DB-BD31-4B8C-83A1-F6EECF244321}">
                <p14:modId xmlns:p14="http://schemas.microsoft.com/office/powerpoint/2010/main" xmlns="" val="3914145916"/>
              </p:ext>
            </p:extLst>
          </p:nvPr>
        </p:nvGraphicFramePr>
        <p:xfrm>
          <a:off x="1928191" y="954157"/>
          <a:ext cx="10084560" cy="44695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itle 1">
            <a:extLst>
              <a:ext uri="{FF2B5EF4-FFF2-40B4-BE49-F238E27FC236}">
                <a16:creationId xmlns="" xmlns:a16="http://schemas.microsoft.com/office/drawing/2014/main" id="{03648E80-1A33-4CFC-A310-4443A01B13A4}"/>
              </a:ext>
            </a:extLst>
          </p:cNvPr>
          <p:cNvSpPr txBox="1">
            <a:spLocks/>
          </p:cNvSpPr>
          <p:nvPr/>
        </p:nvSpPr>
        <p:spPr>
          <a:xfrm>
            <a:off x="1411945" y="0"/>
            <a:ext cx="11346462" cy="507864"/>
          </a:xfrm>
          <a:prstGeom prst="rect">
            <a:avLst/>
          </a:prstGeom>
        </p:spPr>
        <p:txBody>
          <a:bodyPr vert="horz" lIns="91440" tIns="45720" rIns="91440" bIns="45720" rtlCol="0" anchor="t">
            <a:normAutofit/>
          </a:bodyPr>
          <a:lst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a:lstStyle>
          <a:p>
            <a:r>
              <a:rPr lang="en-US" sz="2400" b="1" dirty="0">
                <a:latin typeface="Times New Roman" panose="02020603050405020304" pitchFamily="18" charset="0"/>
                <a:cs typeface="Times New Roman" panose="02020603050405020304" pitchFamily="18" charset="0"/>
              </a:rPr>
              <a:t>I. ĐẶC ĐIỂM MÔN HỌC</a:t>
            </a:r>
          </a:p>
        </p:txBody>
      </p:sp>
    </p:spTree>
    <p:extLst>
      <p:ext uri="{BB962C8B-B14F-4D97-AF65-F5344CB8AC3E}">
        <p14:creationId xmlns:p14="http://schemas.microsoft.com/office/powerpoint/2010/main" xmlns="" val="3848248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 xmlns:a16="http://schemas.microsoft.com/office/drawing/2014/main" id="{5B2494D0-38B9-4C8E-8061-12A0760D1439}"/>
              </a:ext>
            </a:extLst>
          </p:cNvPr>
          <p:cNvGraphicFramePr>
            <a:graphicFrameLocks noGrp="1"/>
          </p:cNvGraphicFramePr>
          <p:nvPr>
            <p:ph idx="1"/>
            <p:extLst>
              <p:ext uri="{D42A27DB-BD31-4B8C-83A1-F6EECF244321}">
                <p14:modId xmlns:p14="http://schemas.microsoft.com/office/powerpoint/2010/main" xmlns="" val="1399199129"/>
              </p:ext>
            </p:extLst>
          </p:nvPr>
        </p:nvGraphicFramePr>
        <p:xfrm>
          <a:off x="-776909" y="599131"/>
          <a:ext cx="13745817" cy="60824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1">
            <a:extLst>
              <a:ext uri="{FF2B5EF4-FFF2-40B4-BE49-F238E27FC236}">
                <a16:creationId xmlns="" xmlns:a16="http://schemas.microsoft.com/office/drawing/2014/main" id="{D1DB3833-2C31-4823-83AB-87BDA1C63293}"/>
              </a:ext>
            </a:extLst>
          </p:cNvPr>
          <p:cNvSpPr txBox="1">
            <a:spLocks/>
          </p:cNvSpPr>
          <p:nvPr/>
        </p:nvSpPr>
        <p:spPr>
          <a:xfrm>
            <a:off x="1350405" y="91267"/>
            <a:ext cx="11346462" cy="507864"/>
          </a:xfrm>
          <a:prstGeom prst="rect">
            <a:avLst/>
          </a:prstGeom>
        </p:spPr>
        <p:txBody>
          <a:bodyPr vert="horz" lIns="91440" tIns="45720" rIns="91440" bIns="45720" rtlCol="0" anchor="t">
            <a:normAutofit/>
          </a:bodyPr>
          <a:lst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a:lstStyle>
          <a:p>
            <a:r>
              <a:rPr lang="en-US" sz="2400" b="1" dirty="0">
                <a:latin typeface="Times New Roman" panose="02020603050405020304" pitchFamily="18" charset="0"/>
                <a:cs typeface="Times New Roman" panose="02020603050405020304" pitchFamily="18" charset="0"/>
              </a:rPr>
              <a:t>II. QUAN ĐIỂM XÂY DỰNG CH</a:t>
            </a:r>
            <a:r>
              <a:rPr lang="vi-VN" sz="2400" b="1" dirty="0">
                <a:latin typeface="Times New Roman" panose="02020603050405020304" pitchFamily="18" charset="0"/>
                <a:cs typeface="Times New Roman" panose="02020603050405020304" pitchFamily="18" charset="0"/>
              </a:rPr>
              <a:t>Ư</a:t>
            </a:r>
            <a:r>
              <a:rPr lang="en-US" sz="2400" b="1" dirty="0">
                <a:latin typeface="Times New Roman" panose="02020603050405020304" pitchFamily="18" charset="0"/>
                <a:cs typeface="Times New Roman" panose="02020603050405020304" pitchFamily="18" charset="0"/>
              </a:rPr>
              <a:t>ƠNG TRÌNH</a:t>
            </a:r>
          </a:p>
        </p:txBody>
      </p:sp>
    </p:spTree>
    <p:extLst>
      <p:ext uri="{BB962C8B-B14F-4D97-AF65-F5344CB8AC3E}">
        <p14:creationId xmlns:p14="http://schemas.microsoft.com/office/powerpoint/2010/main" xmlns="" val="2096181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 xmlns:a16="http://schemas.microsoft.com/office/drawing/2014/main" id="{D1DB3833-2C31-4823-83AB-87BDA1C63293}"/>
              </a:ext>
            </a:extLst>
          </p:cNvPr>
          <p:cNvSpPr txBox="1">
            <a:spLocks/>
          </p:cNvSpPr>
          <p:nvPr/>
        </p:nvSpPr>
        <p:spPr>
          <a:xfrm>
            <a:off x="1360565" y="0"/>
            <a:ext cx="11346462" cy="864483"/>
          </a:xfrm>
          <a:prstGeom prst="rect">
            <a:avLst/>
          </a:prstGeom>
        </p:spPr>
        <p:txBody>
          <a:bodyPr vert="horz" lIns="91440" tIns="45720" rIns="91440" bIns="45720" rtlCol="0" anchor="t">
            <a:normAutofit/>
          </a:bodyPr>
          <a:lst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a:lstStyle>
          <a:p>
            <a:pPr marL="0" marR="0" lvl="0" indent="0" algn="l" defTabSz="914400" rtl="0" eaLnBrk="1" fontAlgn="auto" latinLnBrk="0" hangingPunct="1">
              <a:lnSpc>
                <a:spcPct val="99000"/>
              </a:lnSpc>
              <a:spcBef>
                <a:spcPct val="0"/>
              </a:spcBef>
              <a:spcAft>
                <a:spcPts val="0"/>
              </a:spcAft>
              <a:buClrTx/>
              <a:buSzTx/>
              <a:buFontTx/>
              <a:buNone/>
              <a:tabLst/>
              <a:defRPr/>
            </a:pPr>
            <a:r>
              <a:rPr kumimoji="0" lang="en-US" sz="2400" b="1"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II</a:t>
            </a:r>
            <a:r>
              <a:rPr lang="en-US" sz="2400" b="1" dirty="0">
                <a:solidFill>
                  <a:srgbClr val="002060"/>
                </a:solidFill>
                <a:latin typeface="Times New Roman" panose="02020603050405020304" pitchFamily="18" charset="0"/>
                <a:cs typeface="Times New Roman" panose="02020603050405020304" pitchFamily="18" charset="0"/>
              </a:rPr>
              <a:t>I</a:t>
            </a:r>
            <a:r>
              <a:rPr kumimoji="0" lang="en-US" sz="2400" b="1"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MỤC TIÊU CH</a:t>
            </a:r>
            <a:r>
              <a:rPr kumimoji="0" lang="vi-VN" sz="2400" b="1"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Ư</a:t>
            </a:r>
            <a:r>
              <a:rPr kumimoji="0" lang="en-US" sz="2400" b="1"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ƠNG TRÌNH</a:t>
            </a:r>
          </a:p>
          <a:p>
            <a:pPr marL="0" marR="0" lvl="0" indent="0" algn="l" defTabSz="914400" rtl="0" eaLnBrk="1" fontAlgn="auto" latinLnBrk="0" hangingPunct="1">
              <a:lnSpc>
                <a:spcPct val="99000"/>
              </a:lnSpc>
              <a:spcBef>
                <a:spcPct val="0"/>
              </a:spcBef>
              <a:spcAft>
                <a:spcPts val="0"/>
              </a:spcAft>
              <a:buClrTx/>
              <a:buSzTx/>
              <a:buFontTx/>
              <a:buNone/>
              <a:tabLst/>
              <a:defRPr/>
            </a:pPr>
            <a:r>
              <a:rPr lang="en-US" sz="2400" b="1" dirty="0">
                <a:solidFill>
                  <a:srgbClr val="002060"/>
                </a:solidFill>
                <a:latin typeface="Times New Roman" panose="02020603050405020304" pitchFamily="18" charset="0"/>
                <a:cs typeface="Times New Roman" panose="02020603050405020304" pitchFamily="18" charset="0"/>
              </a:rPr>
              <a:t>1. </a:t>
            </a:r>
            <a:r>
              <a:rPr lang="en-US" sz="2400" b="1" dirty="0" err="1">
                <a:solidFill>
                  <a:srgbClr val="002060"/>
                </a:solidFill>
                <a:latin typeface="Times New Roman" panose="02020603050405020304" pitchFamily="18" charset="0"/>
                <a:cs typeface="Times New Roman" panose="02020603050405020304" pitchFamily="18" charset="0"/>
              </a:rPr>
              <a:t>Mục</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tiêu</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chung</a:t>
            </a:r>
            <a:endParaRPr kumimoji="0" lang="en-US" sz="2400" b="1" i="0"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endParaRPr>
          </a:p>
        </p:txBody>
      </p:sp>
      <p:sp>
        <p:nvSpPr>
          <p:cNvPr id="2" name="Content Placeholder 1">
            <a:extLst>
              <a:ext uri="{FF2B5EF4-FFF2-40B4-BE49-F238E27FC236}">
                <a16:creationId xmlns="" xmlns:a16="http://schemas.microsoft.com/office/drawing/2014/main" id="{3A726D7E-C488-41A9-9065-4EA622B6526C}"/>
              </a:ext>
            </a:extLst>
          </p:cNvPr>
          <p:cNvSpPr>
            <a:spLocks noGrp="1"/>
          </p:cNvSpPr>
          <p:nvPr>
            <p:ph idx="1"/>
          </p:nvPr>
        </p:nvSpPr>
        <p:spPr>
          <a:xfrm>
            <a:off x="1452005" y="762000"/>
            <a:ext cx="10617200" cy="6096000"/>
          </a:xfrm>
        </p:spPr>
        <p:txBody>
          <a:bodyPr>
            <a:normAutofit lnSpcReduction="10000"/>
          </a:bodyPr>
          <a:lstStyle/>
          <a:p>
            <a:pPr marL="0" indent="0" algn="just">
              <a:buNone/>
            </a:pPr>
            <a:r>
              <a:rPr lang="es-ES" dirty="0"/>
              <a:t>	</a:t>
            </a:r>
            <a:r>
              <a:rPr lang="es-ES" sz="2500" dirty="0">
                <a:solidFill>
                  <a:srgbClr val="002060"/>
                </a:solidFill>
                <a:latin typeface="Times New Roman" panose="02020603050405020304" pitchFamily="18" charset="0"/>
                <a:cs typeface="Times New Roman" panose="02020603050405020304" pitchFamily="18" charset="0"/>
              </a:rPr>
              <a:t>1.1. </a:t>
            </a:r>
            <a:r>
              <a:rPr lang="es-ES" sz="2500" dirty="0" err="1">
                <a:solidFill>
                  <a:srgbClr val="002060"/>
                </a:solidFill>
                <a:latin typeface="Times New Roman" panose="02020603050405020304" pitchFamily="18" charset="0"/>
                <a:cs typeface="Times New Roman" panose="02020603050405020304" pitchFamily="18" charset="0"/>
              </a:rPr>
              <a:t>Hình</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thành</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và</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phát</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triển</a:t>
            </a:r>
            <a:r>
              <a:rPr lang="es-ES" sz="2500" dirty="0">
                <a:solidFill>
                  <a:srgbClr val="002060"/>
                </a:solidFill>
                <a:latin typeface="Times New Roman" panose="02020603050405020304" pitchFamily="18" charset="0"/>
                <a:cs typeface="Times New Roman" panose="02020603050405020304" pitchFamily="18" charset="0"/>
              </a:rPr>
              <a:t> cho </a:t>
            </a:r>
            <a:r>
              <a:rPr lang="es-ES" sz="2500" dirty="0" err="1">
                <a:solidFill>
                  <a:srgbClr val="002060"/>
                </a:solidFill>
                <a:latin typeface="Times New Roman" panose="02020603050405020304" pitchFamily="18" charset="0"/>
                <a:cs typeface="Times New Roman" panose="02020603050405020304" pitchFamily="18" charset="0"/>
              </a:rPr>
              <a:t>học</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sinh</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những</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phẩm</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chất</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tốt</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đẹp</a:t>
            </a:r>
            <a:r>
              <a:rPr lang="es-ES" sz="2500"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yêu</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nư</a:t>
            </a:r>
            <a:r>
              <a:rPr lang="es-ES" sz="2500" dirty="0" err="1">
                <a:solidFill>
                  <a:srgbClr val="002060"/>
                </a:solidFill>
                <a:latin typeface="Times New Roman" panose="02020603050405020304" pitchFamily="18" charset="0"/>
                <a:cs typeface="Times New Roman" panose="02020603050405020304" pitchFamily="18" charset="0"/>
              </a:rPr>
              <a:t>ớc</a:t>
            </a:r>
            <a:r>
              <a:rPr lang="es-ES" sz="2500"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nhân</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ái</a:t>
            </a:r>
            <a:r>
              <a:rPr lang="es-ES" sz="2500"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chăm</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chỉ</a:t>
            </a:r>
            <a:r>
              <a:rPr lang="es-ES" sz="2500"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trung</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thực</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và</a:t>
            </a:r>
            <a:r>
              <a:rPr lang="es-ES" sz="2500"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trách</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nhiệm</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bồi</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dưỡng</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tâm</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hồn</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hình</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thành</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nhân</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cách</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và</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phát</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triển</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cá</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tính</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Môn</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Ngữ</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văn</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giúp</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học</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sinh</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khám</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phá</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bản</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thân</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và</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thế</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giới</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xung</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quanh</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thấu</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hiểu</a:t>
            </a:r>
            <a:r>
              <a:rPr lang="es-ES" sz="2500" dirty="0">
                <a:solidFill>
                  <a:srgbClr val="002060"/>
                </a:solidFill>
                <a:latin typeface="Times New Roman" panose="02020603050405020304" pitchFamily="18" charset="0"/>
                <a:cs typeface="Times New Roman" panose="02020603050405020304" pitchFamily="18" charset="0"/>
              </a:rPr>
              <a:t> con </a:t>
            </a:r>
            <a:r>
              <a:rPr lang="es-ES" sz="2500" dirty="0" err="1">
                <a:solidFill>
                  <a:srgbClr val="002060"/>
                </a:solidFill>
                <a:latin typeface="Times New Roman" panose="02020603050405020304" pitchFamily="18" charset="0"/>
                <a:cs typeface="Times New Roman" panose="02020603050405020304" pitchFamily="18" charset="0"/>
              </a:rPr>
              <a:t>người</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có</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đời</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sống</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tâm</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hồn</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phong</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phú</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có</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quan</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niệm</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sống</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và</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ứng</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xử</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nhân</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văn</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có</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tình</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yêu</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đối</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với</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tiếng</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Việt</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và</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văn</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học</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có</a:t>
            </a:r>
            <a:r>
              <a:rPr lang="es-ES" sz="2500" dirty="0">
                <a:solidFill>
                  <a:srgbClr val="002060"/>
                </a:solidFill>
                <a:latin typeface="Times New Roman" panose="02020603050405020304" pitchFamily="18" charset="0"/>
                <a:cs typeface="Times New Roman" panose="02020603050405020304" pitchFamily="18" charset="0"/>
              </a:rPr>
              <a:t> ý </a:t>
            </a:r>
            <a:r>
              <a:rPr lang="es-ES" sz="2500" dirty="0" err="1">
                <a:solidFill>
                  <a:srgbClr val="002060"/>
                </a:solidFill>
                <a:latin typeface="Times New Roman" panose="02020603050405020304" pitchFamily="18" charset="0"/>
                <a:cs typeface="Times New Roman" panose="02020603050405020304" pitchFamily="18" charset="0"/>
              </a:rPr>
              <a:t>thức</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về</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cội</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nguồn</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và</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bản</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sắc</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của</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dân</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tộc</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góp</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phần</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giữ</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gìn</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phát</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triển</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các</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giá</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trị</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văn</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hoá</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Việt</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Nam</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có</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tinh</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thần</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tiếp</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thu</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tinh</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hoa</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văn</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hoá</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nhân</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loại</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và</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khả</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năng</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hội</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nhập</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quốc</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tế</a:t>
            </a:r>
            <a:r>
              <a:rPr lang="es-ES" sz="2500" dirty="0">
                <a:solidFill>
                  <a:srgbClr val="002060"/>
                </a:solidFill>
                <a:latin typeface="Times New Roman" panose="02020603050405020304" pitchFamily="18" charset="0"/>
                <a:cs typeface="Times New Roman" panose="02020603050405020304" pitchFamily="18" charset="0"/>
              </a:rPr>
              <a:t>.</a:t>
            </a:r>
            <a:endParaRPr lang="en-US" sz="2500" dirty="0">
              <a:solidFill>
                <a:srgbClr val="002060"/>
              </a:solidFill>
              <a:latin typeface="Times New Roman" panose="02020603050405020304" pitchFamily="18" charset="0"/>
              <a:cs typeface="Times New Roman" panose="02020603050405020304" pitchFamily="18" charset="0"/>
            </a:endParaRPr>
          </a:p>
          <a:p>
            <a:pPr marL="0" indent="0" algn="just">
              <a:buNone/>
            </a:pPr>
            <a:r>
              <a:rPr lang="es-ES" sz="2500" dirty="0">
                <a:solidFill>
                  <a:srgbClr val="002060"/>
                </a:solidFill>
                <a:latin typeface="Times New Roman" panose="02020603050405020304" pitchFamily="18" charset="0"/>
                <a:cs typeface="Times New Roman" panose="02020603050405020304" pitchFamily="18" charset="0"/>
              </a:rPr>
              <a:t>	1.2.</a:t>
            </a:r>
            <a:r>
              <a:rPr lang="es-ES" sz="2500" b="1" i="1" dirty="0">
                <a:solidFill>
                  <a:srgbClr val="002060"/>
                </a:solidFill>
                <a:latin typeface="Times New Roman" panose="02020603050405020304" pitchFamily="18" charset="0"/>
                <a:cs typeface="Times New Roman" panose="02020603050405020304" pitchFamily="18" charset="0"/>
              </a:rPr>
              <a:t> </a:t>
            </a:r>
            <a:r>
              <a:rPr lang="vi-VN" sz="2500" dirty="0">
                <a:solidFill>
                  <a:srgbClr val="002060"/>
                </a:solidFill>
                <a:latin typeface="Times New Roman" panose="02020603050405020304" pitchFamily="18" charset="0"/>
                <a:cs typeface="Times New Roman" panose="02020603050405020304" pitchFamily="18" charset="0"/>
              </a:rPr>
              <a:t>Góp phần giúp học sinh phát triển các năng lực chung như năng lực </a:t>
            </a:r>
            <a:r>
              <a:rPr lang="vi-VN" sz="2500" b="1" i="1" dirty="0">
                <a:solidFill>
                  <a:srgbClr val="002060"/>
                </a:solidFill>
                <a:latin typeface="Times New Roman" panose="02020603050405020304" pitchFamily="18" charset="0"/>
                <a:cs typeface="Times New Roman" panose="02020603050405020304" pitchFamily="18" charset="0"/>
              </a:rPr>
              <a:t>tự chủ và tự học</a:t>
            </a:r>
            <a:r>
              <a:rPr lang="vi-VN" sz="2500" dirty="0">
                <a:solidFill>
                  <a:srgbClr val="002060"/>
                </a:solidFill>
                <a:latin typeface="Times New Roman" panose="02020603050405020304" pitchFamily="18" charset="0"/>
                <a:cs typeface="Times New Roman" panose="02020603050405020304" pitchFamily="18" charset="0"/>
              </a:rPr>
              <a:t>, năng lực </a:t>
            </a:r>
            <a:r>
              <a:rPr lang="es-ES" sz="2500" b="1" i="1" dirty="0" err="1">
                <a:solidFill>
                  <a:srgbClr val="002060"/>
                </a:solidFill>
                <a:latin typeface="Times New Roman" panose="02020603050405020304" pitchFamily="18" charset="0"/>
                <a:cs typeface="Times New Roman" panose="02020603050405020304" pitchFamily="18" charset="0"/>
              </a:rPr>
              <a:t>giao</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tiếp</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và</a:t>
            </a:r>
            <a:r>
              <a:rPr lang="es-ES" sz="2500" b="1" i="1" dirty="0">
                <a:solidFill>
                  <a:srgbClr val="002060"/>
                </a:solidFill>
                <a:latin typeface="Times New Roman" panose="02020603050405020304" pitchFamily="18" charset="0"/>
                <a:cs typeface="Times New Roman" panose="02020603050405020304" pitchFamily="18" charset="0"/>
              </a:rPr>
              <a:t> </a:t>
            </a:r>
            <a:r>
              <a:rPr lang="vi-VN" sz="2500" b="1" i="1" dirty="0" err="1">
                <a:solidFill>
                  <a:srgbClr val="002060"/>
                </a:solidFill>
                <a:latin typeface="Times New Roman" panose="02020603050405020304" pitchFamily="18" charset="0"/>
                <a:cs typeface="Times New Roman" panose="02020603050405020304" pitchFamily="18" charset="0"/>
              </a:rPr>
              <a:t>hợp</a:t>
            </a:r>
            <a:r>
              <a:rPr lang="vi-VN" sz="2500" b="1" i="1" dirty="0">
                <a:solidFill>
                  <a:srgbClr val="002060"/>
                </a:solidFill>
                <a:latin typeface="Times New Roman" panose="02020603050405020304" pitchFamily="18" charset="0"/>
                <a:cs typeface="Times New Roman" panose="02020603050405020304" pitchFamily="18" charset="0"/>
              </a:rPr>
              <a:t> </a:t>
            </a:r>
            <a:r>
              <a:rPr lang="vi-VN" sz="2500" b="1" i="1" dirty="0" err="1">
                <a:solidFill>
                  <a:srgbClr val="002060"/>
                </a:solidFill>
                <a:latin typeface="Times New Roman" panose="02020603050405020304" pitchFamily="18" charset="0"/>
                <a:cs typeface="Times New Roman" panose="02020603050405020304" pitchFamily="18" charset="0"/>
              </a:rPr>
              <a:t>tác</a:t>
            </a:r>
            <a:r>
              <a:rPr lang="vi-VN" sz="2500" dirty="0">
                <a:solidFill>
                  <a:srgbClr val="002060"/>
                </a:solidFill>
                <a:latin typeface="Times New Roman" panose="02020603050405020304" pitchFamily="18" charset="0"/>
                <a:cs typeface="Times New Roman" panose="02020603050405020304" pitchFamily="18" charset="0"/>
              </a:rPr>
              <a:t>, năng </a:t>
            </a:r>
            <a:r>
              <a:rPr lang="vi-VN" sz="2500" dirty="0" err="1">
                <a:solidFill>
                  <a:srgbClr val="002060"/>
                </a:solidFill>
                <a:latin typeface="Times New Roman" panose="02020603050405020304" pitchFamily="18" charset="0"/>
                <a:cs typeface="Times New Roman" panose="02020603050405020304" pitchFamily="18" charset="0"/>
              </a:rPr>
              <a:t>lực</a:t>
            </a:r>
            <a:r>
              <a:rPr lang="vi-VN" sz="2500" dirty="0">
                <a:solidFill>
                  <a:srgbClr val="002060"/>
                </a:solidFill>
                <a:latin typeface="Times New Roman" panose="02020603050405020304" pitchFamily="18" charset="0"/>
                <a:cs typeface="Times New Roman" panose="02020603050405020304" pitchFamily="18" charset="0"/>
              </a:rPr>
              <a:t> </a:t>
            </a:r>
            <a:r>
              <a:rPr lang="vi-VN" sz="2500" b="1" i="1" dirty="0" err="1">
                <a:solidFill>
                  <a:srgbClr val="002060"/>
                </a:solidFill>
                <a:latin typeface="Times New Roman" panose="02020603050405020304" pitchFamily="18" charset="0"/>
                <a:cs typeface="Times New Roman" panose="02020603050405020304" pitchFamily="18" charset="0"/>
              </a:rPr>
              <a:t>giải</a:t>
            </a:r>
            <a:r>
              <a:rPr lang="vi-VN" sz="2500" b="1" i="1" dirty="0">
                <a:solidFill>
                  <a:srgbClr val="002060"/>
                </a:solidFill>
                <a:latin typeface="Times New Roman" panose="02020603050405020304" pitchFamily="18" charset="0"/>
                <a:cs typeface="Times New Roman" panose="02020603050405020304" pitchFamily="18" charset="0"/>
              </a:rPr>
              <a:t> </a:t>
            </a:r>
            <a:r>
              <a:rPr lang="vi-VN" sz="2500" b="1" i="1" dirty="0" err="1">
                <a:solidFill>
                  <a:srgbClr val="002060"/>
                </a:solidFill>
                <a:latin typeface="Times New Roman" panose="02020603050405020304" pitchFamily="18" charset="0"/>
                <a:cs typeface="Times New Roman" panose="02020603050405020304" pitchFamily="18" charset="0"/>
              </a:rPr>
              <a:t>quyết</a:t>
            </a:r>
            <a:r>
              <a:rPr lang="vi-VN" sz="2500" b="1" i="1" dirty="0">
                <a:solidFill>
                  <a:srgbClr val="002060"/>
                </a:solidFill>
                <a:latin typeface="Times New Roman" panose="02020603050405020304" pitchFamily="18" charset="0"/>
                <a:cs typeface="Times New Roman" panose="02020603050405020304" pitchFamily="18" charset="0"/>
              </a:rPr>
              <a:t> </a:t>
            </a:r>
            <a:r>
              <a:rPr lang="vi-VN" sz="2500" b="1" i="1" dirty="0" err="1">
                <a:solidFill>
                  <a:srgbClr val="002060"/>
                </a:solidFill>
                <a:latin typeface="Times New Roman" panose="02020603050405020304" pitchFamily="18" charset="0"/>
                <a:cs typeface="Times New Roman" panose="02020603050405020304" pitchFamily="18" charset="0"/>
              </a:rPr>
              <a:t>vấn</a:t>
            </a:r>
            <a:r>
              <a:rPr lang="vi-VN" sz="2500" b="1" i="1" dirty="0">
                <a:solidFill>
                  <a:srgbClr val="002060"/>
                </a:solidFill>
                <a:latin typeface="Times New Roman" panose="02020603050405020304" pitchFamily="18" charset="0"/>
                <a:cs typeface="Times New Roman" panose="02020603050405020304" pitchFamily="18" charset="0"/>
              </a:rPr>
              <a:t> </a:t>
            </a:r>
            <a:r>
              <a:rPr lang="vi-VN" sz="2500" b="1" i="1" dirty="0" err="1">
                <a:solidFill>
                  <a:srgbClr val="002060"/>
                </a:solidFill>
                <a:latin typeface="Times New Roman" panose="02020603050405020304" pitchFamily="18" charset="0"/>
                <a:cs typeface="Times New Roman" panose="02020603050405020304" pitchFamily="18" charset="0"/>
              </a:rPr>
              <a:t>đề</a:t>
            </a:r>
            <a:r>
              <a:rPr lang="vi-VN" sz="2500" b="1" i="1" dirty="0">
                <a:solidFill>
                  <a:srgbClr val="002060"/>
                </a:solidFill>
                <a:latin typeface="Times New Roman" panose="02020603050405020304" pitchFamily="18" charset="0"/>
                <a:cs typeface="Times New Roman" panose="02020603050405020304" pitchFamily="18" charset="0"/>
              </a:rPr>
              <a:t> </a:t>
            </a:r>
            <a:r>
              <a:rPr lang="vi-VN" sz="2500" b="1" i="1" dirty="0" err="1">
                <a:solidFill>
                  <a:srgbClr val="002060"/>
                </a:solidFill>
                <a:latin typeface="Times New Roman" panose="02020603050405020304" pitchFamily="18" charset="0"/>
                <a:cs typeface="Times New Roman" panose="02020603050405020304" pitchFamily="18" charset="0"/>
              </a:rPr>
              <a:t>và</a:t>
            </a:r>
            <a:r>
              <a:rPr lang="vi-VN" sz="2500" b="1" i="1" dirty="0">
                <a:solidFill>
                  <a:srgbClr val="002060"/>
                </a:solidFill>
                <a:latin typeface="Times New Roman" panose="02020603050405020304" pitchFamily="18" charset="0"/>
                <a:cs typeface="Times New Roman" panose="02020603050405020304" pitchFamily="18" charset="0"/>
              </a:rPr>
              <a:t> </a:t>
            </a:r>
            <a:r>
              <a:rPr lang="vi-VN" sz="2500" b="1" i="1" dirty="0" err="1">
                <a:solidFill>
                  <a:srgbClr val="002060"/>
                </a:solidFill>
                <a:latin typeface="Times New Roman" panose="02020603050405020304" pitchFamily="18" charset="0"/>
                <a:cs typeface="Times New Roman" panose="02020603050405020304" pitchFamily="18" charset="0"/>
              </a:rPr>
              <a:t>sáng</a:t>
            </a:r>
            <a:r>
              <a:rPr lang="vi-VN" sz="2500" b="1" i="1" dirty="0">
                <a:solidFill>
                  <a:srgbClr val="002060"/>
                </a:solidFill>
                <a:latin typeface="Times New Roman" panose="02020603050405020304" pitchFamily="18" charset="0"/>
                <a:cs typeface="Times New Roman" panose="02020603050405020304" pitchFamily="18" charset="0"/>
              </a:rPr>
              <a:t> </a:t>
            </a:r>
            <a:r>
              <a:rPr lang="vi-VN" sz="2500" b="1" i="1" dirty="0" err="1">
                <a:solidFill>
                  <a:srgbClr val="002060"/>
                </a:solidFill>
                <a:latin typeface="Times New Roman" panose="02020603050405020304" pitchFamily="18" charset="0"/>
                <a:cs typeface="Times New Roman" panose="02020603050405020304" pitchFamily="18" charset="0"/>
              </a:rPr>
              <a:t>tạo</a:t>
            </a:r>
            <a:r>
              <a:rPr lang="vi-VN" sz="2500" dirty="0">
                <a:solidFill>
                  <a:srgbClr val="002060"/>
                </a:solidFill>
                <a:latin typeface="Times New Roman" panose="02020603050405020304" pitchFamily="18" charset="0"/>
                <a:cs typeface="Times New Roman" panose="02020603050405020304" pitchFamily="18" charset="0"/>
              </a:rPr>
              <a:t>. </a:t>
            </a:r>
            <a:r>
              <a:rPr lang="vi-VN" sz="2500" dirty="0" err="1">
                <a:solidFill>
                  <a:srgbClr val="002060"/>
                </a:solidFill>
                <a:latin typeface="Times New Roman" panose="02020603050405020304" pitchFamily="18" charset="0"/>
                <a:cs typeface="Times New Roman" panose="02020603050405020304" pitchFamily="18" charset="0"/>
              </a:rPr>
              <a:t>Đặc</a:t>
            </a:r>
            <a:r>
              <a:rPr lang="vi-VN" sz="2500" dirty="0">
                <a:solidFill>
                  <a:srgbClr val="002060"/>
                </a:solidFill>
                <a:latin typeface="Times New Roman" panose="02020603050405020304" pitchFamily="18" charset="0"/>
                <a:cs typeface="Times New Roman" panose="02020603050405020304" pitchFamily="18" charset="0"/>
              </a:rPr>
              <a:t> </a:t>
            </a:r>
            <a:r>
              <a:rPr lang="vi-VN" sz="2500" dirty="0" err="1">
                <a:solidFill>
                  <a:srgbClr val="002060"/>
                </a:solidFill>
                <a:latin typeface="Times New Roman" panose="02020603050405020304" pitchFamily="18" charset="0"/>
                <a:cs typeface="Times New Roman" panose="02020603050405020304" pitchFamily="18" charset="0"/>
              </a:rPr>
              <a:t>biệt</a:t>
            </a:r>
            <a:r>
              <a:rPr lang="vi-VN"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chương</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trình</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môn</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Ngữ</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văn</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giúp</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học</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sinh</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phát</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triển</a:t>
            </a:r>
            <a:r>
              <a:rPr lang="es-ES" sz="2500" dirty="0">
                <a:solidFill>
                  <a:srgbClr val="002060"/>
                </a:solidFill>
                <a:latin typeface="Times New Roman" panose="02020603050405020304" pitchFamily="18" charset="0"/>
                <a:cs typeface="Times New Roman" panose="02020603050405020304" pitchFamily="18" charset="0"/>
              </a:rPr>
              <a:t> </a:t>
            </a:r>
            <a:r>
              <a:rPr lang="es-ES" sz="2500" b="1" dirty="0" err="1">
                <a:solidFill>
                  <a:srgbClr val="002060"/>
                </a:solidFill>
                <a:latin typeface="Times New Roman" panose="02020603050405020304" pitchFamily="18" charset="0"/>
                <a:cs typeface="Times New Roman" panose="02020603050405020304" pitchFamily="18" charset="0"/>
              </a:rPr>
              <a:t>năng</a:t>
            </a:r>
            <a:r>
              <a:rPr lang="es-ES" sz="2500" b="1" dirty="0">
                <a:solidFill>
                  <a:srgbClr val="002060"/>
                </a:solidFill>
                <a:latin typeface="Times New Roman" panose="02020603050405020304" pitchFamily="18" charset="0"/>
                <a:cs typeface="Times New Roman" panose="02020603050405020304" pitchFamily="18" charset="0"/>
              </a:rPr>
              <a:t> </a:t>
            </a:r>
            <a:r>
              <a:rPr lang="es-ES" sz="2500" b="1" dirty="0" err="1">
                <a:solidFill>
                  <a:srgbClr val="002060"/>
                </a:solidFill>
                <a:latin typeface="Times New Roman" panose="02020603050405020304" pitchFamily="18" charset="0"/>
                <a:cs typeface="Times New Roman" panose="02020603050405020304" pitchFamily="18" charset="0"/>
              </a:rPr>
              <a:t>lực</a:t>
            </a:r>
            <a:r>
              <a:rPr lang="es-ES" sz="2500" b="1" dirty="0">
                <a:solidFill>
                  <a:srgbClr val="002060"/>
                </a:solidFill>
                <a:latin typeface="Times New Roman" panose="02020603050405020304" pitchFamily="18" charset="0"/>
                <a:cs typeface="Times New Roman" panose="02020603050405020304" pitchFamily="18" charset="0"/>
              </a:rPr>
              <a:t> </a:t>
            </a:r>
            <a:r>
              <a:rPr lang="es-ES" sz="2500" b="1" dirty="0" err="1">
                <a:solidFill>
                  <a:srgbClr val="002060"/>
                </a:solidFill>
                <a:latin typeface="Times New Roman" panose="02020603050405020304" pitchFamily="18" charset="0"/>
                <a:cs typeface="Times New Roman" panose="02020603050405020304" pitchFamily="18" charset="0"/>
              </a:rPr>
              <a:t>ngôn</a:t>
            </a:r>
            <a:r>
              <a:rPr lang="es-ES" sz="2500" b="1" dirty="0">
                <a:solidFill>
                  <a:srgbClr val="002060"/>
                </a:solidFill>
                <a:latin typeface="Times New Roman" panose="02020603050405020304" pitchFamily="18" charset="0"/>
                <a:cs typeface="Times New Roman" panose="02020603050405020304" pitchFamily="18" charset="0"/>
              </a:rPr>
              <a:t> </a:t>
            </a:r>
            <a:r>
              <a:rPr lang="es-ES" sz="2500" b="1" dirty="0" err="1">
                <a:solidFill>
                  <a:srgbClr val="002060"/>
                </a:solidFill>
                <a:latin typeface="Times New Roman" panose="02020603050405020304" pitchFamily="18" charset="0"/>
                <a:cs typeface="Times New Roman" panose="02020603050405020304" pitchFamily="18" charset="0"/>
              </a:rPr>
              <a:t>ngữ</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và</a:t>
            </a:r>
            <a:r>
              <a:rPr lang="es-ES" sz="2500" dirty="0">
                <a:solidFill>
                  <a:srgbClr val="002060"/>
                </a:solidFill>
                <a:latin typeface="Times New Roman" panose="02020603050405020304" pitchFamily="18" charset="0"/>
                <a:cs typeface="Times New Roman" panose="02020603050405020304" pitchFamily="18" charset="0"/>
              </a:rPr>
              <a:t> </a:t>
            </a:r>
            <a:r>
              <a:rPr lang="vi-VN" sz="2500" b="1" dirty="0">
                <a:solidFill>
                  <a:srgbClr val="002060"/>
                </a:solidFill>
                <a:latin typeface="Times New Roman" panose="02020603050405020304" pitchFamily="18" charset="0"/>
                <a:cs typeface="Times New Roman" panose="02020603050405020304" pitchFamily="18" charset="0"/>
              </a:rPr>
              <a:t>năng </a:t>
            </a:r>
            <a:r>
              <a:rPr lang="vi-VN" sz="2500" b="1" dirty="0" err="1">
                <a:solidFill>
                  <a:srgbClr val="002060"/>
                </a:solidFill>
                <a:latin typeface="Times New Roman" panose="02020603050405020304" pitchFamily="18" charset="0"/>
                <a:cs typeface="Times New Roman" panose="02020603050405020304" pitchFamily="18" charset="0"/>
              </a:rPr>
              <a:t>lực</a:t>
            </a:r>
            <a:r>
              <a:rPr lang="vi-VN" sz="2500" b="1" dirty="0">
                <a:solidFill>
                  <a:srgbClr val="002060"/>
                </a:solidFill>
                <a:latin typeface="Times New Roman" panose="02020603050405020304" pitchFamily="18" charset="0"/>
                <a:cs typeface="Times New Roman" panose="02020603050405020304" pitchFamily="18" charset="0"/>
              </a:rPr>
              <a:t> văn </a:t>
            </a:r>
            <a:r>
              <a:rPr lang="vi-VN" sz="2500" b="1" dirty="0" err="1">
                <a:solidFill>
                  <a:srgbClr val="002060"/>
                </a:solidFill>
                <a:latin typeface="Times New Roman" panose="02020603050405020304" pitchFamily="18" charset="0"/>
                <a:cs typeface="Times New Roman" panose="02020603050405020304" pitchFamily="18" charset="0"/>
              </a:rPr>
              <a:t>học</a:t>
            </a:r>
            <a:r>
              <a:rPr lang="vi-VN" sz="2500" dirty="0">
                <a:solidFill>
                  <a:srgbClr val="002060"/>
                </a:solidFill>
                <a:latin typeface="Times New Roman" panose="02020603050405020304" pitchFamily="18" charset="0"/>
                <a:cs typeface="Times New Roman" panose="02020603050405020304" pitchFamily="18" charset="0"/>
              </a:rPr>
              <a:t>:</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rèn</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luyện</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các</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kĩ</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năng</a:t>
            </a:r>
            <a:r>
              <a:rPr lang="es-ES" sz="2500"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đọc</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viết</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nói</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và</a:t>
            </a:r>
            <a:r>
              <a:rPr lang="es-ES" sz="2500"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nghe</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có</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hệ</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thống</a:t>
            </a:r>
            <a:r>
              <a:rPr lang="es-ES" sz="2500"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kiến</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thức</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phổ</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thông</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nền</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tảng</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về</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tiếng</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Việt</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và</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văn</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học</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phát</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triển</a:t>
            </a:r>
            <a:r>
              <a:rPr lang="es-ES" sz="2500"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tư</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duy</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hình</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tượng</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và</a:t>
            </a:r>
            <a:r>
              <a:rPr lang="es-ES" sz="2500"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tư</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duy</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logic</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góp</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phần</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hình</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thành</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học</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vấn</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căn</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bản</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của</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một</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người</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có</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văn</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hoá</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biết</a:t>
            </a:r>
            <a:r>
              <a:rPr lang="es-ES" sz="2500"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tạo</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lập</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các</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văn</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bản</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thông</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dụng</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biết</a:t>
            </a:r>
            <a:r>
              <a:rPr lang="es-ES" sz="2500"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tiếp</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nhận</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đánh</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giá</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các</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văn</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bản</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văn</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học</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nói</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riêng</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các</a:t>
            </a:r>
            <a:r>
              <a:rPr lang="es-ES" sz="2500"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sản</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phẩm</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giao</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tiếp</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và</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các</a:t>
            </a:r>
            <a:r>
              <a:rPr lang="es-ES" sz="2500"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giá</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trị</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thẩm</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mĩ</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nói</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chung</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trong</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cuộc</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sống</a:t>
            </a:r>
            <a:r>
              <a:rPr lang="es-ES" sz="2500" dirty="0">
                <a:solidFill>
                  <a:srgbClr val="002060"/>
                </a:solidFill>
                <a:latin typeface="Times New Roman" panose="02020603050405020304" pitchFamily="18" charset="0"/>
                <a:cs typeface="Times New Roman" panose="02020603050405020304" pitchFamily="18" charset="0"/>
              </a:rPr>
              <a:t>.</a:t>
            </a:r>
            <a:endParaRPr lang="en-US" sz="2500" dirty="0">
              <a:solidFill>
                <a:srgbClr val="002060"/>
              </a:solidFill>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xmlns="" val="149034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 xmlns:a16="http://schemas.microsoft.com/office/drawing/2014/main" id="{D1DB3833-2C31-4823-83AB-87BDA1C63293}"/>
              </a:ext>
            </a:extLst>
          </p:cNvPr>
          <p:cNvSpPr txBox="1">
            <a:spLocks/>
          </p:cNvSpPr>
          <p:nvPr/>
        </p:nvSpPr>
        <p:spPr>
          <a:xfrm>
            <a:off x="1421524" y="71120"/>
            <a:ext cx="11346462" cy="822960"/>
          </a:xfrm>
          <a:prstGeom prst="rect">
            <a:avLst/>
          </a:prstGeom>
        </p:spPr>
        <p:txBody>
          <a:bodyPr vert="horz" lIns="91440" tIns="45720" rIns="91440" bIns="45720" rtlCol="0" anchor="t">
            <a:normAutofit/>
          </a:bodyPr>
          <a:lst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a:lstStyle>
          <a:p>
            <a:pPr marL="0" marR="0" lvl="0" indent="0" algn="l" defTabSz="914400" rtl="0" eaLnBrk="1" fontAlgn="auto" latinLnBrk="0" hangingPunct="1">
              <a:lnSpc>
                <a:spcPct val="99000"/>
              </a:lnSpc>
              <a:spcBef>
                <a:spcPct val="0"/>
              </a:spcBef>
              <a:spcAft>
                <a:spcPts val="0"/>
              </a:spcAft>
              <a:buClrTx/>
              <a:buSzTx/>
              <a:buFontTx/>
              <a:buNone/>
              <a:tabLst/>
              <a:defRPr/>
            </a:pPr>
            <a:r>
              <a:rPr kumimoji="0" lang="en-US" sz="2400" b="1"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III. MỤC TIÊU CH</a:t>
            </a:r>
            <a:r>
              <a:rPr kumimoji="0" lang="vi-VN" sz="2400" b="1"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Ư</a:t>
            </a:r>
            <a:r>
              <a:rPr kumimoji="0" lang="en-US" sz="2400" b="1"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ƠNG TRÌNH</a:t>
            </a:r>
          </a:p>
          <a:p>
            <a:pPr marL="0" marR="0" lvl="0" indent="0" algn="l" defTabSz="914400" rtl="0" eaLnBrk="1" fontAlgn="auto" latinLnBrk="0" hangingPunct="1">
              <a:lnSpc>
                <a:spcPct val="99000"/>
              </a:lnSpc>
              <a:spcBef>
                <a:spcPct val="0"/>
              </a:spcBef>
              <a:spcAft>
                <a:spcPts val="0"/>
              </a:spcAft>
              <a:buClrTx/>
              <a:buSzTx/>
              <a:buFontTx/>
              <a:buNone/>
              <a:tabLst/>
              <a:defRPr/>
            </a:pPr>
            <a:r>
              <a:rPr lang="en-US" sz="2400" b="1" dirty="0">
                <a:solidFill>
                  <a:srgbClr val="002060"/>
                </a:solidFill>
                <a:latin typeface="Times New Roman" panose="02020603050405020304" pitchFamily="18" charset="0"/>
                <a:cs typeface="Times New Roman" panose="02020603050405020304" pitchFamily="18" charset="0"/>
              </a:rPr>
              <a:t>2</a:t>
            </a:r>
            <a:r>
              <a:rPr kumimoji="0" lang="en-US" sz="2400" b="1"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2400" b="1"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Mục</a:t>
            </a:r>
            <a:r>
              <a:rPr kumimoji="0" lang="en-US" sz="2400" b="1"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2400" b="1"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tiêu</a:t>
            </a:r>
            <a:r>
              <a:rPr kumimoji="0" lang="en-US" sz="2400" b="1"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2400" b="1"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cấp</a:t>
            </a:r>
            <a:r>
              <a:rPr kumimoji="0" lang="en-US" sz="2400" b="1"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2400" b="1"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Tiểu</a:t>
            </a:r>
            <a:r>
              <a:rPr kumimoji="0" lang="en-US" sz="2400" b="1"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2400" b="1"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học</a:t>
            </a:r>
            <a:endParaRPr kumimoji="0" lang="en-US" sz="2400" b="1"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endParaRPr>
          </a:p>
        </p:txBody>
      </p:sp>
      <p:sp>
        <p:nvSpPr>
          <p:cNvPr id="2" name="Content Placeholder 1">
            <a:extLst>
              <a:ext uri="{FF2B5EF4-FFF2-40B4-BE49-F238E27FC236}">
                <a16:creationId xmlns="" xmlns:a16="http://schemas.microsoft.com/office/drawing/2014/main" id="{3A726D7E-C488-41A9-9065-4EA622B6526C}"/>
              </a:ext>
            </a:extLst>
          </p:cNvPr>
          <p:cNvSpPr>
            <a:spLocks noGrp="1"/>
          </p:cNvSpPr>
          <p:nvPr>
            <p:ph idx="1"/>
          </p:nvPr>
        </p:nvSpPr>
        <p:spPr>
          <a:xfrm>
            <a:off x="1421524" y="1078016"/>
            <a:ext cx="10770475" cy="6074623"/>
          </a:xfrm>
        </p:spPr>
        <p:txBody>
          <a:bodyPr>
            <a:normAutofit/>
          </a:bodyPr>
          <a:lstStyle/>
          <a:p>
            <a:pPr marL="0" indent="0" algn="just">
              <a:buNone/>
            </a:pPr>
            <a:r>
              <a:rPr lang="es-ES" sz="2500" dirty="0">
                <a:latin typeface="Times New Roman" panose="02020603050405020304" pitchFamily="18" charset="0"/>
                <a:cs typeface="Times New Roman" panose="02020603050405020304" pitchFamily="18" charset="0"/>
              </a:rPr>
              <a:t>	</a:t>
            </a:r>
            <a:r>
              <a:rPr lang="es-ES" sz="2500" dirty="0">
                <a:solidFill>
                  <a:srgbClr val="002060"/>
                </a:solidFill>
                <a:latin typeface="Times New Roman" panose="02020603050405020304" pitchFamily="18" charset="0"/>
                <a:cs typeface="Times New Roman" panose="02020603050405020304" pitchFamily="18" charset="0"/>
              </a:rPr>
              <a:t>2.1. </a:t>
            </a:r>
            <a:r>
              <a:rPr lang="es-ES" sz="2500" dirty="0" err="1">
                <a:solidFill>
                  <a:srgbClr val="002060"/>
                </a:solidFill>
                <a:latin typeface="Times New Roman" panose="02020603050405020304" pitchFamily="18" charset="0"/>
                <a:cs typeface="Times New Roman" panose="02020603050405020304" pitchFamily="18" charset="0"/>
              </a:rPr>
              <a:t>Giúp</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học</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sinh</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hình</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thành</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và</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phát</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triển</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những</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phẩm</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chất</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tốt</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đẹp</a:t>
            </a:r>
            <a:r>
              <a:rPr lang="es-ES" sz="2500" dirty="0">
                <a:solidFill>
                  <a:srgbClr val="002060"/>
                </a:solidFill>
                <a:latin typeface="Times New Roman" panose="02020603050405020304" pitchFamily="18" charset="0"/>
                <a:cs typeface="Times New Roman" panose="02020603050405020304" pitchFamily="18" charset="0"/>
              </a:rPr>
              <a:t> (</a:t>
            </a:r>
            <a:r>
              <a:rPr lang="de-DE" sz="2500" dirty="0">
                <a:solidFill>
                  <a:srgbClr val="002060"/>
                </a:solidFill>
                <a:latin typeface="Times New Roman" panose="02020603050405020304" pitchFamily="18" charset="0"/>
                <a:cs typeface="Times New Roman" panose="02020603050405020304" pitchFamily="18" charset="0"/>
              </a:rPr>
              <a:t>đã nêu ở mục tiêu chung) với các biểu hiện cụ thể </a:t>
            </a:r>
            <a:r>
              <a:rPr lang="es-ES" sz="2500" dirty="0" err="1">
                <a:solidFill>
                  <a:srgbClr val="002060"/>
                </a:solidFill>
                <a:latin typeface="Times New Roman" panose="02020603050405020304" pitchFamily="18" charset="0"/>
                <a:cs typeface="Times New Roman" panose="02020603050405020304" pitchFamily="18" charset="0"/>
              </a:rPr>
              <a:t>như</a:t>
            </a:r>
            <a:r>
              <a:rPr lang="es-ES" sz="2500"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tình</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yêu</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đối</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với</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thiên</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nhiên</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gia</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đình</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quê</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hương</a:t>
            </a:r>
            <a:r>
              <a:rPr lang="es-ES" sz="2500" b="1" i="1" dirty="0">
                <a:solidFill>
                  <a:srgbClr val="002060"/>
                </a:solidFill>
                <a:latin typeface="Times New Roman" panose="02020603050405020304" pitchFamily="18" charset="0"/>
                <a:cs typeface="Times New Roman" panose="02020603050405020304" pitchFamily="18" charset="0"/>
              </a:rPr>
              <a:t>; </a:t>
            </a:r>
            <a:r>
              <a:rPr lang="vi-VN" sz="2500" b="1" i="1" dirty="0">
                <a:solidFill>
                  <a:srgbClr val="002060"/>
                </a:solidFill>
                <a:latin typeface="Times New Roman" panose="02020603050405020304" pitchFamily="18" charset="0"/>
                <a:cs typeface="Times New Roman" panose="02020603050405020304" pitchFamily="18" charset="0"/>
              </a:rPr>
              <a:t>ý </a:t>
            </a:r>
            <a:r>
              <a:rPr lang="vi-VN" sz="2500" b="1" i="1" dirty="0" err="1">
                <a:solidFill>
                  <a:srgbClr val="002060"/>
                </a:solidFill>
                <a:latin typeface="Times New Roman" panose="02020603050405020304" pitchFamily="18" charset="0"/>
                <a:cs typeface="Times New Roman" panose="02020603050405020304" pitchFamily="18" charset="0"/>
              </a:rPr>
              <a:t>thức</a:t>
            </a:r>
            <a:r>
              <a:rPr lang="vi-VN" sz="2500" b="1" i="1" dirty="0">
                <a:solidFill>
                  <a:srgbClr val="002060"/>
                </a:solidFill>
                <a:latin typeface="Times New Roman" panose="02020603050405020304" pitchFamily="18" charset="0"/>
                <a:cs typeface="Times New Roman" panose="02020603050405020304" pitchFamily="18" charset="0"/>
              </a:rPr>
              <a:t> </a:t>
            </a:r>
            <a:r>
              <a:rPr lang="vi-VN" sz="2500" b="1" i="1" dirty="0" err="1">
                <a:solidFill>
                  <a:srgbClr val="002060"/>
                </a:solidFill>
                <a:latin typeface="Times New Roman" panose="02020603050405020304" pitchFamily="18" charset="0"/>
                <a:cs typeface="Times New Roman" panose="02020603050405020304" pitchFamily="18" charset="0"/>
              </a:rPr>
              <a:t>đối</a:t>
            </a:r>
            <a:r>
              <a:rPr lang="vi-VN" sz="2500" b="1" i="1" dirty="0">
                <a:solidFill>
                  <a:srgbClr val="002060"/>
                </a:solidFill>
                <a:latin typeface="Times New Roman" panose="02020603050405020304" pitchFamily="18" charset="0"/>
                <a:cs typeface="Times New Roman" panose="02020603050405020304" pitchFamily="18" charset="0"/>
              </a:rPr>
              <a:t> </a:t>
            </a:r>
            <a:r>
              <a:rPr lang="vi-VN" sz="2500" b="1" i="1" dirty="0" err="1">
                <a:solidFill>
                  <a:srgbClr val="002060"/>
                </a:solidFill>
                <a:latin typeface="Times New Roman" panose="02020603050405020304" pitchFamily="18" charset="0"/>
                <a:cs typeface="Times New Roman" panose="02020603050405020304" pitchFamily="18" charset="0"/>
              </a:rPr>
              <a:t>với</a:t>
            </a:r>
            <a:r>
              <a:rPr lang="vi-VN"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cội</a:t>
            </a:r>
            <a:r>
              <a:rPr lang="vi-VN" sz="2500" b="1" i="1" dirty="0">
                <a:solidFill>
                  <a:srgbClr val="002060"/>
                </a:solidFill>
                <a:latin typeface="Times New Roman" panose="02020603050405020304" pitchFamily="18" charset="0"/>
                <a:cs typeface="Times New Roman" panose="02020603050405020304" pitchFamily="18" charset="0"/>
              </a:rPr>
              <a:t> </a:t>
            </a:r>
            <a:r>
              <a:rPr lang="vi-VN" sz="2500" b="1" i="1" dirty="0" err="1">
                <a:solidFill>
                  <a:srgbClr val="002060"/>
                </a:solidFill>
                <a:latin typeface="Times New Roman" panose="02020603050405020304" pitchFamily="18" charset="0"/>
                <a:cs typeface="Times New Roman" panose="02020603050405020304" pitchFamily="18" charset="0"/>
              </a:rPr>
              <a:t>nguồn</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lòng</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nhân</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ái</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yêu</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thích</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cái</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đẹp</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cái</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thiện</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và</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có</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cảm</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xúc</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lành</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mạnh</a:t>
            </a:r>
            <a:r>
              <a:rPr lang="es-ES" sz="2500" b="1" i="1" dirty="0">
                <a:solidFill>
                  <a:srgbClr val="002060"/>
                </a:solidFill>
                <a:latin typeface="Times New Roman" panose="02020603050405020304" pitchFamily="18" charset="0"/>
                <a:cs typeface="Times New Roman" panose="02020603050405020304" pitchFamily="18" charset="0"/>
              </a:rPr>
              <a:t>; </a:t>
            </a:r>
            <a:r>
              <a:rPr lang="vi-VN" sz="2500" b="1" i="1" dirty="0" err="1">
                <a:solidFill>
                  <a:srgbClr val="002060"/>
                </a:solidFill>
                <a:latin typeface="Times New Roman" panose="02020603050405020304" pitchFamily="18" charset="0"/>
                <a:cs typeface="Times New Roman" panose="02020603050405020304" pitchFamily="18" charset="0"/>
              </a:rPr>
              <a:t>có</a:t>
            </a:r>
            <a:r>
              <a:rPr lang="vi-VN" sz="2500" b="1" i="1" dirty="0">
                <a:solidFill>
                  <a:srgbClr val="002060"/>
                </a:solidFill>
                <a:latin typeface="Times New Roman" panose="02020603050405020304" pitchFamily="18" charset="0"/>
                <a:cs typeface="Times New Roman" panose="02020603050405020304" pitchFamily="18" charset="0"/>
              </a:rPr>
              <a:t> </a:t>
            </a:r>
            <a:r>
              <a:rPr lang="vi-VN" sz="2500" b="1" i="1" dirty="0" err="1">
                <a:solidFill>
                  <a:srgbClr val="002060"/>
                </a:solidFill>
                <a:latin typeface="Times New Roman" panose="02020603050405020304" pitchFamily="18" charset="0"/>
                <a:cs typeface="Times New Roman" panose="02020603050405020304" pitchFamily="18" charset="0"/>
              </a:rPr>
              <a:t>hứng</a:t>
            </a:r>
            <a:r>
              <a:rPr lang="vi-VN" sz="2500" b="1" i="1" dirty="0">
                <a:solidFill>
                  <a:srgbClr val="002060"/>
                </a:solidFill>
                <a:latin typeface="Times New Roman" panose="02020603050405020304" pitchFamily="18" charset="0"/>
                <a:cs typeface="Times New Roman" panose="02020603050405020304" pitchFamily="18" charset="0"/>
              </a:rPr>
              <a:t> </a:t>
            </a:r>
            <a:r>
              <a:rPr lang="vi-VN" sz="2500" b="1" i="1" dirty="0" err="1">
                <a:solidFill>
                  <a:srgbClr val="002060"/>
                </a:solidFill>
                <a:latin typeface="Times New Roman" panose="02020603050405020304" pitchFamily="18" charset="0"/>
                <a:cs typeface="Times New Roman" panose="02020603050405020304" pitchFamily="18" charset="0"/>
              </a:rPr>
              <a:t>thú</a:t>
            </a:r>
            <a:r>
              <a:rPr lang="vi-VN" sz="2500" b="1" i="1" dirty="0">
                <a:solidFill>
                  <a:srgbClr val="002060"/>
                </a:solidFill>
                <a:latin typeface="Times New Roman" panose="02020603050405020304" pitchFamily="18" charset="0"/>
                <a:cs typeface="Times New Roman" panose="02020603050405020304" pitchFamily="18" charset="0"/>
              </a:rPr>
              <a:t> </a:t>
            </a:r>
            <a:r>
              <a:rPr lang="vi-VN" sz="2500" b="1" i="1" dirty="0" err="1">
                <a:solidFill>
                  <a:srgbClr val="002060"/>
                </a:solidFill>
                <a:latin typeface="Times New Roman" panose="02020603050405020304" pitchFamily="18" charset="0"/>
                <a:cs typeface="Times New Roman" panose="02020603050405020304" pitchFamily="18" charset="0"/>
              </a:rPr>
              <a:t>học</a:t>
            </a:r>
            <a:r>
              <a:rPr lang="vi-VN" sz="2500" b="1" i="1" dirty="0">
                <a:solidFill>
                  <a:srgbClr val="002060"/>
                </a:solidFill>
                <a:latin typeface="Times New Roman" panose="02020603050405020304" pitchFamily="18" charset="0"/>
                <a:cs typeface="Times New Roman" panose="02020603050405020304" pitchFamily="18" charset="0"/>
              </a:rPr>
              <a:t> </a:t>
            </a:r>
            <a:r>
              <a:rPr lang="vi-VN" sz="2500" b="1" i="1" dirty="0" err="1">
                <a:solidFill>
                  <a:srgbClr val="002060"/>
                </a:solidFill>
                <a:latin typeface="Times New Roman" panose="02020603050405020304" pitchFamily="18" charset="0"/>
                <a:cs typeface="Times New Roman" panose="02020603050405020304" pitchFamily="18" charset="0"/>
              </a:rPr>
              <a:t>tập</a:t>
            </a:r>
            <a:r>
              <a:rPr lang="vi-VN" sz="2500" b="1" i="1" dirty="0">
                <a:solidFill>
                  <a:srgbClr val="002060"/>
                </a:solidFill>
                <a:latin typeface="Times New Roman" panose="02020603050405020304" pitchFamily="18" charset="0"/>
                <a:cs typeface="Times New Roman" panose="02020603050405020304" pitchFamily="18" charset="0"/>
              </a:rPr>
              <a:t>, ham </a:t>
            </a:r>
            <a:r>
              <a:rPr lang="vi-VN" sz="2500" b="1" i="1" dirty="0" err="1">
                <a:solidFill>
                  <a:srgbClr val="002060"/>
                </a:solidFill>
                <a:latin typeface="Times New Roman" panose="02020603050405020304" pitchFamily="18" charset="0"/>
                <a:cs typeface="Times New Roman" panose="02020603050405020304" pitchFamily="18" charset="0"/>
              </a:rPr>
              <a:t>thích</a:t>
            </a:r>
            <a:r>
              <a:rPr lang="vi-VN" sz="2500" b="1" i="1" dirty="0">
                <a:solidFill>
                  <a:srgbClr val="002060"/>
                </a:solidFill>
                <a:latin typeface="Times New Roman" panose="02020603050405020304" pitchFamily="18" charset="0"/>
                <a:cs typeface="Times New Roman" panose="02020603050405020304" pitchFamily="18" charset="0"/>
              </a:rPr>
              <a:t> lao </a:t>
            </a:r>
            <a:r>
              <a:rPr lang="vi-VN" sz="2500" b="1" i="1" dirty="0" err="1">
                <a:solidFill>
                  <a:srgbClr val="002060"/>
                </a:solidFill>
                <a:latin typeface="Times New Roman" panose="02020603050405020304" pitchFamily="18" charset="0"/>
                <a:cs typeface="Times New Roman" panose="02020603050405020304" pitchFamily="18" charset="0"/>
              </a:rPr>
              <a:t>động</a:t>
            </a:r>
            <a:r>
              <a:rPr lang="es-ES" sz="2500" b="1" i="1" dirty="0">
                <a:solidFill>
                  <a:srgbClr val="002060"/>
                </a:solidFill>
                <a:latin typeface="Times New Roman" panose="02020603050405020304" pitchFamily="18" charset="0"/>
                <a:cs typeface="Times New Roman" panose="02020603050405020304" pitchFamily="18" charset="0"/>
              </a:rPr>
              <a:t>; </a:t>
            </a:r>
            <a:r>
              <a:rPr lang="vi-VN" sz="2500" b="1" i="1" dirty="0">
                <a:solidFill>
                  <a:srgbClr val="002060"/>
                </a:solidFill>
                <a:latin typeface="Times New Roman" panose="02020603050405020304" pitchFamily="18" charset="0"/>
                <a:cs typeface="Times New Roman" panose="02020603050405020304" pitchFamily="18" charset="0"/>
              </a:rPr>
              <a:t>trung </a:t>
            </a:r>
            <a:r>
              <a:rPr lang="vi-VN" sz="2500" b="1" i="1" dirty="0" err="1">
                <a:solidFill>
                  <a:srgbClr val="002060"/>
                </a:solidFill>
                <a:latin typeface="Times New Roman" panose="02020603050405020304" pitchFamily="18" charset="0"/>
                <a:cs typeface="Times New Roman" panose="02020603050405020304" pitchFamily="18" charset="0"/>
              </a:rPr>
              <a:t>thực</a:t>
            </a:r>
            <a:r>
              <a:rPr lang="vi-VN" sz="2500" b="1" i="1" dirty="0">
                <a:solidFill>
                  <a:srgbClr val="002060"/>
                </a:solidFill>
                <a:latin typeface="Times New Roman" panose="02020603050405020304" pitchFamily="18" charset="0"/>
                <a:cs typeface="Times New Roman" panose="02020603050405020304" pitchFamily="18" charset="0"/>
              </a:rPr>
              <a:t> </a:t>
            </a:r>
            <a:r>
              <a:rPr lang="vi-VN" sz="2500" b="1" i="1" dirty="0" err="1">
                <a:solidFill>
                  <a:srgbClr val="002060"/>
                </a:solidFill>
                <a:latin typeface="Times New Roman" panose="02020603050405020304" pitchFamily="18" charset="0"/>
                <a:cs typeface="Times New Roman" panose="02020603050405020304" pitchFamily="18" charset="0"/>
              </a:rPr>
              <a:t>và</a:t>
            </a:r>
            <a:r>
              <a:rPr lang="vi-VN" sz="2500" b="1" i="1" dirty="0">
                <a:solidFill>
                  <a:srgbClr val="002060"/>
                </a:solidFill>
                <a:latin typeface="Times New Roman" panose="02020603050405020304" pitchFamily="18" charset="0"/>
                <a:cs typeface="Times New Roman" panose="02020603050405020304" pitchFamily="18" charset="0"/>
              </a:rPr>
              <a:t> </a:t>
            </a:r>
            <a:r>
              <a:rPr lang="vi-VN" sz="2500" b="1" i="1" dirty="0" err="1">
                <a:solidFill>
                  <a:srgbClr val="002060"/>
                </a:solidFill>
                <a:latin typeface="Times New Roman" panose="02020603050405020304" pitchFamily="18" charset="0"/>
                <a:cs typeface="Times New Roman" panose="02020603050405020304" pitchFamily="18" charset="0"/>
              </a:rPr>
              <a:t>có</a:t>
            </a:r>
            <a:r>
              <a:rPr lang="vi-VN" sz="2500" b="1" i="1" dirty="0">
                <a:solidFill>
                  <a:srgbClr val="002060"/>
                </a:solidFill>
                <a:latin typeface="Times New Roman" panose="02020603050405020304" pitchFamily="18" charset="0"/>
                <a:cs typeface="Times New Roman" panose="02020603050405020304" pitchFamily="18" charset="0"/>
              </a:rPr>
              <a:t> </a:t>
            </a:r>
            <a:r>
              <a:rPr lang="vi-VN" sz="2500" b="1" i="1" dirty="0" err="1">
                <a:solidFill>
                  <a:srgbClr val="002060"/>
                </a:solidFill>
                <a:latin typeface="Times New Roman" panose="02020603050405020304" pitchFamily="18" charset="0"/>
                <a:cs typeface="Times New Roman" panose="02020603050405020304" pitchFamily="18" charset="0"/>
              </a:rPr>
              <a:t>trách</a:t>
            </a:r>
            <a:r>
              <a:rPr lang="vi-VN" sz="2500" b="1" i="1" dirty="0">
                <a:solidFill>
                  <a:srgbClr val="002060"/>
                </a:solidFill>
                <a:latin typeface="Times New Roman" panose="02020603050405020304" pitchFamily="18" charset="0"/>
                <a:cs typeface="Times New Roman" panose="02020603050405020304" pitchFamily="18" charset="0"/>
              </a:rPr>
              <a:t> </a:t>
            </a:r>
            <a:r>
              <a:rPr lang="vi-VN" sz="2500" b="1" i="1" dirty="0" err="1">
                <a:solidFill>
                  <a:srgbClr val="002060"/>
                </a:solidFill>
                <a:latin typeface="Times New Roman" panose="02020603050405020304" pitchFamily="18" charset="0"/>
                <a:cs typeface="Times New Roman" panose="02020603050405020304" pitchFamily="18" charset="0"/>
              </a:rPr>
              <a:t>nhiệm</a:t>
            </a:r>
            <a:r>
              <a:rPr lang="vi-VN" sz="2500" dirty="0">
                <a:solidFill>
                  <a:srgbClr val="002060"/>
                </a:solidFill>
                <a:latin typeface="Times New Roman" panose="02020603050405020304" pitchFamily="18" charset="0"/>
                <a:cs typeface="Times New Roman" panose="02020603050405020304" pitchFamily="18" charset="0"/>
              </a:rPr>
              <a:t>.</a:t>
            </a:r>
            <a:endParaRPr lang="en-US" sz="2500" dirty="0">
              <a:solidFill>
                <a:srgbClr val="002060"/>
              </a:solidFill>
              <a:latin typeface="Times New Roman" panose="02020603050405020304" pitchFamily="18" charset="0"/>
              <a:cs typeface="Times New Roman" panose="02020603050405020304" pitchFamily="18" charset="0"/>
            </a:endParaRPr>
          </a:p>
          <a:p>
            <a:pPr marL="0" indent="0" algn="just">
              <a:buNone/>
            </a:pPr>
            <a:r>
              <a:rPr lang="es-ES" sz="2500" dirty="0">
                <a:solidFill>
                  <a:srgbClr val="002060"/>
                </a:solidFill>
                <a:latin typeface="Times New Roman" panose="02020603050405020304" pitchFamily="18" charset="0"/>
                <a:cs typeface="Times New Roman" panose="02020603050405020304" pitchFamily="18" charset="0"/>
              </a:rPr>
              <a:t>	2.2. </a:t>
            </a:r>
            <a:r>
              <a:rPr lang="es-ES" sz="2500" dirty="0" err="1">
                <a:solidFill>
                  <a:srgbClr val="002060"/>
                </a:solidFill>
                <a:latin typeface="Times New Roman" panose="02020603050405020304" pitchFamily="18" charset="0"/>
                <a:cs typeface="Times New Roman" panose="02020603050405020304" pitchFamily="18" charset="0"/>
              </a:rPr>
              <a:t>Giúp</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học</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sinh</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bước</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đầu</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hình</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thành</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các</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năng</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lực</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chung</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phát</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triển</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năng</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lực</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ngôn</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ngữ</a:t>
            </a:r>
            <a:r>
              <a:rPr lang="es-ES" sz="2500" dirty="0">
                <a:solidFill>
                  <a:srgbClr val="002060"/>
                </a:solidFill>
                <a:latin typeface="Times New Roman" panose="02020603050405020304" pitchFamily="18" charset="0"/>
                <a:cs typeface="Times New Roman" panose="02020603050405020304" pitchFamily="18" charset="0"/>
              </a:rPr>
              <a:t> ở </a:t>
            </a:r>
            <a:r>
              <a:rPr lang="es-ES" sz="2500" dirty="0" err="1">
                <a:solidFill>
                  <a:srgbClr val="002060"/>
                </a:solidFill>
                <a:latin typeface="Times New Roman" panose="02020603050405020304" pitchFamily="18" charset="0"/>
                <a:cs typeface="Times New Roman" panose="02020603050405020304" pitchFamily="18" charset="0"/>
              </a:rPr>
              <a:t>tất</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cả</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các</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kĩ</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năng</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đọc</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viết</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nói</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và</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nghe</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với</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mức</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độ</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căn</a:t>
            </a:r>
            <a:r>
              <a:rPr lang="es-ES" sz="2500" dirty="0">
                <a:solidFill>
                  <a:srgbClr val="002060"/>
                </a:solidFill>
                <a:latin typeface="Times New Roman" panose="02020603050405020304" pitchFamily="18" charset="0"/>
                <a:cs typeface="Times New Roman" panose="02020603050405020304" pitchFamily="18" charset="0"/>
              </a:rPr>
              <a:t> </a:t>
            </a:r>
            <a:r>
              <a:rPr lang="es-ES" sz="2500" dirty="0" err="1">
                <a:solidFill>
                  <a:srgbClr val="002060"/>
                </a:solidFill>
                <a:latin typeface="Times New Roman" panose="02020603050405020304" pitchFamily="18" charset="0"/>
                <a:cs typeface="Times New Roman" panose="02020603050405020304" pitchFamily="18" charset="0"/>
              </a:rPr>
              <a:t>bản</a:t>
            </a:r>
            <a:r>
              <a:rPr lang="es-ES" sz="2500"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đọc</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đúng</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trôi</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chảy</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văn</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bản</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hiểu</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được</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nội</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dung</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thông</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tin</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chính</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của</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văn</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bản</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liên</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hệ</a:t>
            </a:r>
            <a:r>
              <a:rPr lang="es-ES" sz="2500" b="1" i="1" dirty="0">
                <a:solidFill>
                  <a:srgbClr val="002060"/>
                </a:solidFill>
                <a:latin typeface="Times New Roman" panose="02020603050405020304" pitchFamily="18" charset="0"/>
                <a:cs typeface="Times New Roman" panose="02020603050405020304" pitchFamily="18" charset="0"/>
              </a:rPr>
              <a:t>, so </a:t>
            </a:r>
            <a:r>
              <a:rPr lang="es-ES" sz="2500" b="1" i="1" dirty="0" err="1">
                <a:solidFill>
                  <a:srgbClr val="002060"/>
                </a:solidFill>
                <a:latin typeface="Times New Roman" panose="02020603050405020304" pitchFamily="18" charset="0"/>
                <a:cs typeface="Times New Roman" panose="02020603050405020304" pitchFamily="18" charset="0"/>
              </a:rPr>
              <a:t>sánh</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ngoài</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văn</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bản</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viết</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đúng</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chính</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tả</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ngữ</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pháp</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viết</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được</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một</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số</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câu</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đoạn</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bài</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văn</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ngắn</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chủ</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yếu</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là</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bài</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kể</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và</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tả</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phát</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biểu</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rõ</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ràng</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nghe</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hiểu</a:t>
            </a:r>
            <a:r>
              <a:rPr lang="es-ES" sz="2500" b="1" i="1" dirty="0">
                <a:solidFill>
                  <a:srgbClr val="002060"/>
                </a:solidFill>
                <a:latin typeface="Times New Roman" panose="02020603050405020304" pitchFamily="18" charset="0"/>
                <a:cs typeface="Times New Roman" panose="02020603050405020304" pitchFamily="18" charset="0"/>
              </a:rPr>
              <a:t> ý </a:t>
            </a:r>
            <a:r>
              <a:rPr lang="es-ES" sz="2500" b="1" i="1" dirty="0" err="1">
                <a:solidFill>
                  <a:srgbClr val="002060"/>
                </a:solidFill>
                <a:latin typeface="Times New Roman" panose="02020603050405020304" pitchFamily="18" charset="0"/>
                <a:cs typeface="Times New Roman" panose="02020603050405020304" pitchFamily="18" charset="0"/>
              </a:rPr>
              <a:t>kiến</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người</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nói</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phát</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triển</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năng</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lực</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văn</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học</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với</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yêu</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cầu</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phân</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biệt</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được</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thơ</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và</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truyện</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biết</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cách</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đọc</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thơ</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và</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truyện</a:t>
            </a:r>
            <a:r>
              <a:rPr lang="de-DE" sz="2500" b="1" i="1" dirty="0">
                <a:solidFill>
                  <a:srgbClr val="002060"/>
                </a:solidFill>
                <a:latin typeface="Times New Roman" panose="02020603050405020304" pitchFamily="18" charset="0"/>
                <a:cs typeface="Times New Roman" panose="02020603050405020304" pitchFamily="18" charset="0"/>
              </a:rPr>
              <a:t>;</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nhận</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biết</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được</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vẻ</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đẹp</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của</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ngôn</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từ</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nghệ</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thuật</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có</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trí</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tưởng</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tượng</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hiểu</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và</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biết</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xúc</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động</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trước</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cái</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đẹp</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cái</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thiện</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của</a:t>
            </a:r>
            <a:r>
              <a:rPr lang="es-ES" sz="2500" b="1" i="1" dirty="0">
                <a:solidFill>
                  <a:srgbClr val="002060"/>
                </a:solidFill>
                <a:latin typeface="Times New Roman" panose="02020603050405020304" pitchFamily="18" charset="0"/>
                <a:cs typeface="Times New Roman" panose="02020603050405020304" pitchFamily="18" charset="0"/>
              </a:rPr>
              <a:t> con </a:t>
            </a:r>
            <a:r>
              <a:rPr lang="es-ES" sz="2500" b="1" i="1" dirty="0" err="1">
                <a:solidFill>
                  <a:srgbClr val="002060"/>
                </a:solidFill>
                <a:latin typeface="Times New Roman" panose="02020603050405020304" pitchFamily="18" charset="0"/>
                <a:cs typeface="Times New Roman" panose="02020603050405020304" pitchFamily="18" charset="0"/>
              </a:rPr>
              <a:t>người</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và</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thế</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giới</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xung</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quanh</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được</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thể</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hiện</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trong</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các</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văn</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bản</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văn</a:t>
            </a:r>
            <a:r>
              <a:rPr lang="es-ES" sz="2500" b="1" i="1" dirty="0">
                <a:solidFill>
                  <a:srgbClr val="002060"/>
                </a:solidFill>
                <a:latin typeface="Times New Roman" panose="02020603050405020304" pitchFamily="18" charset="0"/>
                <a:cs typeface="Times New Roman" panose="02020603050405020304" pitchFamily="18" charset="0"/>
              </a:rPr>
              <a:t> </a:t>
            </a:r>
            <a:r>
              <a:rPr lang="es-ES" sz="2500" b="1" i="1" dirty="0" err="1">
                <a:solidFill>
                  <a:srgbClr val="002060"/>
                </a:solidFill>
                <a:latin typeface="Times New Roman" panose="02020603050405020304" pitchFamily="18" charset="0"/>
                <a:cs typeface="Times New Roman" panose="02020603050405020304" pitchFamily="18" charset="0"/>
              </a:rPr>
              <a:t>học</a:t>
            </a:r>
            <a:r>
              <a:rPr lang="es-ES" sz="2500" b="1" i="1" dirty="0">
                <a:solidFill>
                  <a:srgbClr val="002060"/>
                </a:solidFill>
                <a:latin typeface="Times New Roman" panose="02020603050405020304" pitchFamily="18" charset="0"/>
                <a:cs typeface="Times New Roman" panose="02020603050405020304" pitchFamily="18" charset="0"/>
              </a:rPr>
              <a:t>. </a:t>
            </a:r>
            <a:endParaRPr lang="en-US" sz="2500" b="1" i="1" dirty="0">
              <a:solidFill>
                <a:srgbClr val="002060"/>
              </a:solidFill>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xmlns="" val="39511681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298</TotalTime>
  <Words>1559</Words>
  <Application>Microsoft Office PowerPoint</Application>
  <PresentationFormat>Custom</PresentationFormat>
  <Paragraphs>282</Paragraphs>
  <Slides>34</Slides>
  <Notes>3</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Solstice</vt:lpstr>
      <vt:lpstr>UỶ BAN NHÂN DÂN QUẬN 6 TRƯỜNG TIỂU HỌC NGUYỄN HUỆ</vt:lpstr>
      <vt:lpstr>I. ĐẶC ĐIỂM MÔN HỌC</vt:lpstr>
      <vt:lpstr>I. ĐẶC ĐIỂM MÔN HỌC</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 CT CCGD 1980 - CT hiện hành (CT 2000) - CT mới (CT 2020)</vt:lpstr>
      <vt:lpstr>SỞ GIÁO DỤC VÀ ĐÀO TẠO THÀNH PHỐ HỒ CHÍ MINH PHÒNG GIÁO DỤC TIỂU HỌC</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KHOA GIÁO DỤC TIỂU HỌC BỘ MÔN VĂN – TIẾNG VIỆT &amp; PPDH    BÁO CÁO CHUYÊN ĐỀ GIỚI THIỆU CHƯƠNG TRÌNH  MÔN NGỮ VĂN MỚI (PHẦN TIẾNG VIỆT TIỂU HỌC)                         TS. Trịnh Cam Ly</dc:title>
  <dc:creator>PC</dc:creator>
  <cp:lastModifiedBy>Win</cp:lastModifiedBy>
  <cp:revision>38</cp:revision>
  <dcterms:created xsi:type="dcterms:W3CDTF">2018-12-06T14:59:42Z</dcterms:created>
  <dcterms:modified xsi:type="dcterms:W3CDTF">2019-08-16T16:27:42Z</dcterms:modified>
</cp:coreProperties>
</file>